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6" r:id="rId5"/>
    <p:sldId id="271" r:id="rId6"/>
    <p:sldId id="257" r:id="rId7"/>
    <p:sldId id="258" r:id="rId8"/>
    <p:sldId id="266" r:id="rId9"/>
    <p:sldId id="260" r:id="rId10"/>
    <p:sldId id="261" r:id="rId11"/>
    <p:sldId id="262" r:id="rId12"/>
    <p:sldId id="263" r:id="rId13"/>
    <p:sldId id="267" r:id="rId14"/>
    <p:sldId id="265" r:id="rId15"/>
    <p:sldId id="264" r:id="rId16"/>
    <p:sldId id="269" r:id="rId17"/>
    <p:sldId id="268"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D5EE0-A251-4AEB-B2DB-9F3208A44CBA}" v="39" dt="2023-05-03T01:45:17.914"/>
    <p1510:client id="{2694D9E2-ED45-BE23-4176-5C479C5832E5}" v="1" dt="2023-10-30T02:48:10.693"/>
    <p1510:client id="{BED4B72D-6E1C-4855-8CC7-A1FACD155861}" v="5" dt="2023-11-01T09:10:21.150"/>
    <p1510:client id="{CCBC98C2-A2EE-4F63-9A96-8D0F2C3F090D}" v="891" dt="2023-05-03T02:30:23.8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6964" autoAdjust="0"/>
  </p:normalViewPr>
  <p:slideViewPr>
    <p:cSldViewPr snapToGrid="0">
      <p:cViewPr>
        <p:scale>
          <a:sx n="75" d="100"/>
          <a:sy n="75" d="100"/>
        </p:scale>
        <p:origin x="324" y="-9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a Howell" userId="S::shana.howell@fernwoodfitness.com.au::e0116134-6b26-49bf-99ca-3ba0d2262fe6" providerId="AD" clId="Web-{BED4B72D-6E1C-4855-8CC7-A1FACD155861}"/>
    <pc:docChg chg="modSld">
      <pc:chgData name="Shana Howell" userId="S::shana.howell@fernwoodfitness.com.au::e0116134-6b26-49bf-99ca-3ba0d2262fe6" providerId="AD" clId="Web-{BED4B72D-6E1C-4855-8CC7-A1FACD155861}" dt="2023-11-01T09:10:21.150" v="4" actId="14100"/>
      <pc:docMkLst>
        <pc:docMk/>
      </pc:docMkLst>
      <pc:sldChg chg="modSp">
        <pc:chgData name="Shana Howell" userId="S::shana.howell@fernwoodfitness.com.au::e0116134-6b26-49bf-99ca-3ba0d2262fe6" providerId="AD" clId="Web-{BED4B72D-6E1C-4855-8CC7-A1FACD155861}" dt="2023-11-01T09:10:21.150" v="4" actId="14100"/>
        <pc:sldMkLst>
          <pc:docMk/>
          <pc:sldMk cId="1005081424" sldId="266"/>
        </pc:sldMkLst>
        <pc:picChg chg="mod">
          <ac:chgData name="Shana Howell" userId="S::shana.howell@fernwoodfitness.com.au::e0116134-6b26-49bf-99ca-3ba0d2262fe6" providerId="AD" clId="Web-{BED4B72D-6E1C-4855-8CC7-A1FACD155861}" dt="2023-11-01T09:10:21.150" v="4" actId="14100"/>
          <ac:picMkLst>
            <pc:docMk/>
            <pc:sldMk cId="1005081424" sldId="266"/>
            <ac:picMk id="3" creationId="{241F2402-5580-3246-2313-E43DD40DD3A0}"/>
          </ac:picMkLst>
        </pc:picChg>
      </pc:sldChg>
    </pc:docChg>
  </pc:docChgLst>
  <pc:docChgLst>
    <pc:chgData name="Lisa-Marie Gleeson" userId="6c76018c-8f8d-4cc7-8fd1-4f0a5ba47eed" providerId="ADAL" clId="{CCBC98C2-A2EE-4F63-9A96-8D0F2C3F090D}"/>
    <pc:docChg chg="undo custSel addSld delSld modSld sldOrd">
      <pc:chgData name="Lisa-Marie Gleeson" userId="6c76018c-8f8d-4cc7-8fd1-4f0a5ba47eed" providerId="ADAL" clId="{CCBC98C2-A2EE-4F63-9A96-8D0F2C3F090D}" dt="2023-05-03T02:53:09.775" v="4092" actId="20577"/>
      <pc:docMkLst>
        <pc:docMk/>
      </pc:docMkLst>
      <pc:sldChg chg="addSp delSp modSp mod setBg modNotesTx">
        <pc:chgData name="Lisa-Marie Gleeson" userId="6c76018c-8f8d-4cc7-8fd1-4f0a5ba47eed" providerId="ADAL" clId="{CCBC98C2-A2EE-4F63-9A96-8D0F2C3F090D}" dt="2023-05-03T02:25:19.910" v="2372"/>
        <pc:sldMkLst>
          <pc:docMk/>
          <pc:sldMk cId="3695349491" sldId="256"/>
        </pc:sldMkLst>
        <pc:spChg chg="add del mod">
          <ac:chgData name="Lisa-Marie Gleeson" userId="6c76018c-8f8d-4cc7-8fd1-4f0a5ba47eed" providerId="ADAL" clId="{CCBC98C2-A2EE-4F63-9A96-8D0F2C3F090D}" dt="2023-05-03T00:19:27.813" v="1465" actId="478"/>
          <ac:spMkLst>
            <pc:docMk/>
            <pc:sldMk cId="3695349491" sldId="256"/>
            <ac:spMk id="5" creationId="{6A8EC4D8-F861-9628-56AD-B7D3D126C008}"/>
          </ac:spMkLst>
        </pc:spChg>
        <pc:spChg chg="add mod">
          <ac:chgData name="Lisa-Marie Gleeson" userId="6c76018c-8f8d-4cc7-8fd1-4f0a5ba47eed" providerId="ADAL" clId="{CCBC98C2-A2EE-4F63-9A96-8D0F2C3F090D}" dt="2023-05-03T00:22:02.979" v="1495" actId="403"/>
          <ac:spMkLst>
            <pc:docMk/>
            <pc:sldMk cId="3695349491" sldId="256"/>
            <ac:spMk id="7" creationId="{D7F54BFF-CB2D-A6EA-BCD9-3641CCF13B93}"/>
          </ac:spMkLst>
        </pc:spChg>
        <pc:grpChg chg="add del">
          <ac:chgData name="Lisa-Marie Gleeson" userId="6c76018c-8f8d-4cc7-8fd1-4f0a5ba47eed" providerId="ADAL" clId="{CCBC98C2-A2EE-4F63-9A96-8D0F2C3F090D}" dt="2023-05-03T00:20:43.206" v="1469" actId="26606"/>
          <ac:grpSpMkLst>
            <pc:docMk/>
            <pc:sldMk cId="3695349491" sldId="256"/>
            <ac:grpSpMk id="9" creationId="{63737881-458F-40AD-B72B-B57D267DC423}"/>
          </ac:grpSpMkLst>
        </pc:grpChg>
        <pc:grpChg chg="add">
          <ac:chgData name="Lisa-Marie Gleeson" userId="6c76018c-8f8d-4cc7-8fd1-4f0a5ba47eed" providerId="ADAL" clId="{CCBC98C2-A2EE-4F63-9A96-8D0F2C3F090D}" dt="2023-05-03T00:20:43.206" v="1469" actId="26606"/>
          <ac:grpSpMkLst>
            <pc:docMk/>
            <pc:sldMk cId="3695349491" sldId="256"/>
            <ac:grpSpMk id="22" creationId="{63737881-458F-40AD-B72B-B57D267DC423}"/>
          </ac:grpSpMkLst>
        </pc:grpChg>
        <pc:picChg chg="mod">
          <ac:chgData name="Lisa-Marie Gleeson" userId="6c76018c-8f8d-4cc7-8fd1-4f0a5ba47eed" providerId="ADAL" clId="{CCBC98C2-A2EE-4F63-9A96-8D0F2C3F090D}" dt="2023-05-03T00:20:36.770" v="1468" actId="14100"/>
          <ac:picMkLst>
            <pc:docMk/>
            <pc:sldMk cId="3695349491" sldId="256"/>
            <ac:picMk id="4" creationId="{82B697F9-4B6C-F1A1-7EC7-763205A80917}"/>
          </ac:picMkLst>
        </pc:picChg>
      </pc:sldChg>
      <pc:sldChg chg="modNotesTx">
        <pc:chgData name="Lisa-Marie Gleeson" userId="6c76018c-8f8d-4cc7-8fd1-4f0a5ba47eed" providerId="ADAL" clId="{CCBC98C2-A2EE-4F63-9A96-8D0F2C3F090D}" dt="2023-05-03T02:30:04.997" v="2397" actId="20577"/>
        <pc:sldMkLst>
          <pc:docMk/>
          <pc:sldMk cId="1911479795" sldId="257"/>
        </pc:sldMkLst>
      </pc:sldChg>
      <pc:sldChg chg="addSp modSp mod modNotesTx">
        <pc:chgData name="Lisa-Marie Gleeson" userId="6c76018c-8f8d-4cc7-8fd1-4f0a5ba47eed" providerId="ADAL" clId="{CCBC98C2-A2EE-4F63-9A96-8D0F2C3F090D}" dt="2023-05-03T02:30:23.805" v="2401" actId="20577"/>
        <pc:sldMkLst>
          <pc:docMk/>
          <pc:sldMk cId="1262849581" sldId="258"/>
        </pc:sldMkLst>
        <pc:spChg chg="mod">
          <ac:chgData name="Lisa-Marie Gleeson" userId="6c76018c-8f8d-4cc7-8fd1-4f0a5ba47eed" providerId="ADAL" clId="{CCBC98C2-A2EE-4F63-9A96-8D0F2C3F090D}" dt="2023-05-01T11:26:54.509" v="74" actId="404"/>
          <ac:spMkLst>
            <pc:docMk/>
            <pc:sldMk cId="1262849581" sldId="258"/>
            <ac:spMk id="7" creationId="{E001B461-C8EC-ACF4-0356-2DA9AC6C9542}"/>
          </ac:spMkLst>
        </pc:spChg>
        <pc:spChg chg="add mod">
          <ac:chgData name="Lisa-Marie Gleeson" userId="6c76018c-8f8d-4cc7-8fd1-4f0a5ba47eed" providerId="ADAL" clId="{CCBC98C2-A2EE-4F63-9A96-8D0F2C3F090D}" dt="2023-05-01T11:26:41.948" v="62" actId="1076"/>
          <ac:spMkLst>
            <pc:docMk/>
            <pc:sldMk cId="1262849581" sldId="258"/>
            <ac:spMk id="9" creationId="{F7D2909B-6F16-9042-3206-DC84E4F97185}"/>
          </ac:spMkLst>
        </pc:spChg>
      </pc:sldChg>
      <pc:sldChg chg="addSp delSp modSp add del mod">
        <pc:chgData name="Lisa-Marie Gleeson" userId="6c76018c-8f8d-4cc7-8fd1-4f0a5ba47eed" providerId="ADAL" clId="{CCBC98C2-A2EE-4F63-9A96-8D0F2C3F090D}" dt="2023-05-03T00:23:34.730" v="1536" actId="47"/>
        <pc:sldMkLst>
          <pc:docMk/>
          <pc:sldMk cId="3227161781" sldId="259"/>
        </pc:sldMkLst>
        <pc:spChg chg="add del mod">
          <ac:chgData name="Lisa-Marie Gleeson" userId="6c76018c-8f8d-4cc7-8fd1-4f0a5ba47eed" providerId="ADAL" clId="{CCBC98C2-A2EE-4F63-9A96-8D0F2C3F090D}" dt="2023-05-02T04:43:06.254" v="794"/>
          <ac:spMkLst>
            <pc:docMk/>
            <pc:sldMk cId="3227161781" sldId="259"/>
            <ac:spMk id="2" creationId="{D994EC62-354C-7759-598D-B4613A59A652}"/>
          </ac:spMkLst>
        </pc:spChg>
        <pc:spChg chg="add mod">
          <ac:chgData name="Lisa-Marie Gleeson" userId="6c76018c-8f8d-4cc7-8fd1-4f0a5ba47eed" providerId="ADAL" clId="{CCBC98C2-A2EE-4F63-9A96-8D0F2C3F090D}" dt="2023-05-03T00:16:56.873" v="1371" actId="20577"/>
          <ac:spMkLst>
            <pc:docMk/>
            <pc:sldMk cId="3227161781" sldId="259"/>
            <ac:spMk id="3" creationId="{D37F1D84-4096-D422-8EF1-4DF4691566EE}"/>
          </ac:spMkLst>
        </pc:spChg>
      </pc:sldChg>
      <pc:sldChg chg="addSp delSp modSp mod modNotesTx">
        <pc:chgData name="Lisa-Marie Gleeson" userId="6c76018c-8f8d-4cc7-8fd1-4f0a5ba47eed" providerId="ADAL" clId="{CCBC98C2-A2EE-4F63-9A96-8D0F2C3F090D}" dt="2023-05-03T02:27:05.546" v="2377"/>
        <pc:sldMkLst>
          <pc:docMk/>
          <pc:sldMk cId="926009824" sldId="260"/>
        </pc:sldMkLst>
        <pc:spChg chg="mod">
          <ac:chgData name="Lisa-Marie Gleeson" userId="6c76018c-8f8d-4cc7-8fd1-4f0a5ba47eed" providerId="ADAL" clId="{CCBC98C2-A2EE-4F63-9A96-8D0F2C3F090D}" dt="2023-05-02T01:28:14.019" v="791" actId="27107"/>
          <ac:spMkLst>
            <pc:docMk/>
            <pc:sldMk cId="926009824" sldId="260"/>
            <ac:spMk id="11" creationId="{2EE785E7-FE93-83FB-B1E2-870C31B28E26}"/>
          </ac:spMkLst>
        </pc:spChg>
        <pc:spChg chg="mod">
          <ac:chgData name="Lisa-Marie Gleeson" userId="6c76018c-8f8d-4cc7-8fd1-4f0a5ba47eed" providerId="ADAL" clId="{CCBC98C2-A2EE-4F63-9A96-8D0F2C3F090D}" dt="2023-05-03T01:34:22.128" v="1537" actId="1076"/>
          <ac:spMkLst>
            <pc:docMk/>
            <pc:sldMk cId="926009824" sldId="260"/>
            <ac:spMk id="13" creationId="{43BD40DC-A354-1AED-6412-2538D6B0D2B6}"/>
          </ac:spMkLst>
        </pc:spChg>
        <pc:spChg chg="add mod">
          <ac:chgData name="Lisa-Marie Gleeson" userId="6c76018c-8f8d-4cc7-8fd1-4f0a5ba47eed" providerId="ADAL" clId="{CCBC98C2-A2EE-4F63-9A96-8D0F2C3F090D}" dt="2023-05-01T11:25:54.014" v="32" actId="1076"/>
          <ac:spMkLst>
            <pc:docMk/>
            <pc:sldMk cId="926009824" sldId="260"/>
            <ac:spMk id="15" creationId="{F347560B-1523-885B-30D7-0ACCF4F6171F}"/>
          </ac:spMkLst>
        </pc:spChg>
        <pc:picChg chg="add del mod">
          <ac:chgData name="Lisa-Marie Gleeson" userId="6c76018c-8f8d-4cc7-8fd1-4f0a5ba47eed" providerId="ADAL" clId="{CCBC98C2-A2EE-4F63-9A96-8D0F2C3F090D}" dt="2023-05-01T11:25:19.538" v="2" actId="478"/>
          <ac:picMkLst>
            <pc:docMk/>
            <pc:sldMk cId="926009824" sldId="260"/>
            <ac:picMk id="14" creationId="{9BCD4101-4535-CD02-E594-9DEA88D64613}"/>
          </ac:picMkLst>
        </pc:picChg>
      </pc:sldChg>
      <pc:sldChg chg="addSp delSp modSp add mod modNotesTx">
        <pc:chgData name="Lisa-Marie Gleeson" userId="6c76018c-8f8d-4cc7-8fd1-4f0a5ba47eed" providerId="ADAL" clId="{CCBC98C2-A2EE-4F63-9A96-8D0F2C3F090D}" dt="2023-05-03T02:27:22.281" v="2378"/>
        <pc:sldMkLst>
          <pc:docMk/>
          <pc:sldMk cId="253505159" sldId="261"/>
        </pc:sldMkLst>
        <pc:spChg chg="del">
          <ac:chgData name="Lisa-Marie Gleeson" userId="6c76018c-8f8d-4cc7-8fd1-4f0a5ba47eed" providerId="ADAL" clId="{CCBC98C2-A2EE-4F63-9A96-8D0F2C3F090D}" dt="2023-05-01T11:30:15.316" v="77" actId="478"/>
          <ac:spMkLst>
            <pc:docMk/>
            <pc:sldMk cId="253505159" sldId="261"/>
            <ac:spMk id="11" creationId="{2EE785E7-FE93-83FB-B1E2-870C31B28E26}"/>
          </ac:spMkLst>
        </pc:spChg>
        <pc:spChg chg="del">
          <ac:chgData name="Lisa-Marie Gleeson" userId="6c76018c-8f8d-4cc7-8fd1-4f0a5ba47eed" providerId="ADAL" clId="{CCBC98C2-A2EE-4F63-9A96-8D0F2C3F090D}" dt="2023-05-01T11:30:17.403" v="78" actId="478"/>
          <ac:spMkLst>
            <pc:docMk/>
            <pc:sldMk cId="253505159" sldId="261"/>
            <ac:spMk id="13" creationId="{43BD40DC-A354-1AED-6412-2538D6B0D2B6}"/>
          </ac:spMkLst>
        </pc:spChg>
        <pc:spChg chg="mod">
          <ac:chgData name="Lisa-Marie Gleeson" userId="6c76018c-8f8d-4cc7-8fd1-4f0a5ba47eed" providerId="ADAL" clId="{CCBC98C2-A2EE-4F63-9A96-8D0F2C3F090D}" dt="2023-05-01T11:31:04.392" v="121" actId="1076"/>
          <ac:spMkLst>
            <pc:docMk/>
            <pc:sldMk cId="253505159" sldId="261"/>
            <ac:spMk id="15" creationId="{F347560B-1523-885B-30D7-0ACCF4F6171F}"/>
          </ac:spMkLst>
        </pc:spChg>
        <pc:picChg chg="add mod">
          <ac:chgData name="Lisa-Marie Gleeson" userId="6c76018c-8f8d-4cc7-8fd1-4f0a5ba47eed" providerId="ADAL" clId="{CCBC98C2-A2EE-4F63-9A96-8D0F2C3F090D}" dt="2023-05-02T11:37:58.284" v="812" actId="1076"/>
          <ac:picMkLst>
            <pc:docMk/>
            <pc:sldMk cId="253505159" sldId="261"/>
            <ac:picMk id="2" creationId="{81B28BD1-6940-6B09-B400-50A2703A0EEC}"/>
          </ac:picMkLst>
        </pc:picChg>
        <pc:picChg chg="del">
          <ac:chgData name="Lisa-Marie Gleeson" userId="6c76018c-8f8d-4cc7-8fd1-4f0a5ba47eed" providerId="ADAL" clId="{CCBC98C2-A2EE-4F63-9A96-8D0F2C3F090D}" dt="2023-05-01T11:30:13.181" v="76" actId="478"/>
          <ac:picMkLst>
            <pc:docMk/>
            <pc:sldMk cId="253505159" sldId="261"/>
            <ac:picMk id="3" creationId="{0CD5E0BA-3669-4A20-F4E9-9F8551855B46}"/>
          </ac:picMkLst>
        </pc:picChg>
        <pc:picChg chg="add del mod">
          <ac:chgData name="Lisa-Marie Gleeson" userId="6c76018c-8f8d-4cc7-8fd1-4f0a5ba47eed" providerId="ADAL" clId="{CCBC98C2-A2EE-4F63-9A96-8D0F2C3F090D}" dt="2023-05-02T11:37:38.835" v="802" actId="478"/>
          <ac:picMkLst>
            <pc:docMk/>
            <pc:sldMk cId="253505159" sldId="261"/>
            <ac:picMk id="7" creationId="{1224ABCE-1998-F9A8-A0DB-5F7E33B999A4}"/>
          </ac:picMkLst>
        </pc:picChg>
        <pc:picChg chg="add del mod">
          <ac:chgData name="Lisa-Marie Gleeson" userId="6c76018c-8f8d-4cc7-8fd1-4f0a5ba47eed" providerId="ADAL" clId="{CCBC98C2-A2EE-4F63-9A96-8D0F2C3F090D}" dt="2023-05-02T11:44:36.793" v="822" actId="478"/>
          <ac:picMkLst>
            <pc:docMk/>
            <pc:sldMk cId="253505159" sldId="261"/>
            <ac:picMk id="9" creationId="{F409C017-33FE-D6BD-59C8-D987FEE8639F}"/>
          </ac:picMkLst>
        </pc:picChg>
        <pc:picChg chg="add mod">
          <ac:chgData name="Lisa-Marie Gleeson" userId="6c76018c-8f8d-4cc7-8fd1-4f0a5ba47eed" providerId="ADAL" clId="{CCBC98C2-A2EE-4F63-9A96-8D0F2C3F090D}" dt="2023-05-02T11:44:58.452" v="833" actId="1076"/>
          <ac:picMkLst>
            <pc:docMk/>
            <pc:sldMk cId="253505159" sldId="261"/>
            <ac:picMk id="12" creationId="{00674BF2-60F0-51CA-9BA4-9CD3C95C5E82}"/>
          </ac:picMkLst>
        </pc:picChg>
      </pc:sldChg>
      <pc:sldChg chg="addSp delSp modSp add mod modNotesTx">
        <pc:chgData name="Lisa-Marie Gleeson" userId="6c76018c-8f8d-4cc7-8fd1-4f0a5ba47eed" providerId="ADAL" clId="{CCBC98C2-A2EE-4F63-9A96-8D0F2C3F090D}" dt="2023-05-03T02:53:09.775" v="4092" actId="20577"/>
        <pc:sldMkLst>
          <pc:docMk/>
          <pc:sldMk cId="1097284885" sldId="262"/>
        </pc:sldMkLst>
        <pc:spChg chg="add del">
          <ac:chgData name="Lisa-Marie Gleeson" userId="6c76018c-8f8d-4cc7-8fd1-4f0a5ba47eed" providerId="ADAL" clId="{CCBC98C2-A2EE-4F63-9A96-8D0F2C3F090D}" dt="2023-05-01T11:35:40.285" v="228" actId="22"/>
          <ac:spMkLst>
            <pc:docMk/>
            <pc:sldMk cId="1097284885" sldId="262"/>
            <ac:spMk id="8" creationId="{CEA8291B-58AB-AB9C-1AFF-1000384BEC1D}"/>
          </ac:spMkLst>
        </pc:spChg>
        <pc:spChg chg="add mod">
          <ac:chgData name="Lisa-Marie Gleeson" userId="6c76018c-8f8d-4cc7-8fd1-4f0a5ba47eed" providerId="ADAL" clId="{CCBC98C2-A2EE-4F63-9A96-8D0F2C3F090D}" dt="2023-05-01T11:35:54.594" v="229"/>
          <ac:spMkLst>
            <pc:docMk/>
            <pc:sldMk cId="1097284885" sldId="262"/>
            <ac:spMk id="10" creationId="{8E72D7A3-8F10-6FB3-31E8-A280BFA7E557}"/>
          </ac:spMkLst>
        </pc:spChg>
        <pc:spChg chg="add mod">
          <ac:chgData name="Lisa-Marie Gleeson" userId="6c76018c-8f8d-4cc7-8fd1-4f0a5ba47eed" providerId="ADAL" clId="{CCBC98C2-A2EE-4F63-9A96-8D0F2C3F090D}" dt="2023-05-02T11:55:15.203" v="1034" actId="20577"/>
          <ac:spMkLst>
            <pc:docMk/>
            <pc:sldMk cId="1097284885" sldId="262"/>
            <ac:spMk id="11" creationId="{7850A7C3-1C96-907E-F8C2-67BD0AEA5C46}"/>
          </ac:spMkLst>
        </pc:spChg>
        <pc:spChg chg="mod">
          <ac:chgData name="Lisa-Marie Gleeson" userId="6c76018c-8f8d-4cc7-8fd1-4f0a5ba47eed" providerId="ADAL" clId="{CCBC98C2-A2EE-4F63-9A96-8D0F2C3F090D}" dt="2023-05-01T11:32:51.046" v="178" actId="1076"/>
          <ac:spMkLst>
            <pc:docMk/>
            <pc:sldMk cId="1097284885" sldId="262"/>
            <ac:spMk id="15" creationId="{F347560B-1523-885B-30D7-0ACCF4F6171F}"/>
          </ac:spMkLst>
        </pc:spChg>
        <pc:graphicFrameChg chg="add del mod modGraphic">
          <ac:chgData name="Lisa-Marie Gleeson" userId="6c76018c-8f8d-4cc7-8fd1-4f0a5ba47eed" providerId="ADAL" clId="{CCBC98C2-A2EE-4F63-9A96-8D0F2C3F090D}" dt="2023-05-02T05:20:27.194" v="795" actId="478"/>
          <ac:graphicFrameMkLst>
            <pc:docMk/>
            <pc:sldMk cId="1097284885" sldId="262"/>
            <ac:graphicFrameMk id="9" creationId="{194D736E-FDF0-3BB0-B6F9-33D763275D5C}"/>
          </ac:graphicFrameMkLst>
        </pc:graphicFrameChg>
        <pc:picChg chg="del">
          <ac:chgData name="Lisa-Marie Gleeson" userId="6c76018c-8f8d-4cc7-8fd1-4f0a5ba47eed" providerId="ADAL" clId="{CCBC98C2-A2EE-4F63-9A96-8D0F2C3F090D}" dt="2023-05-01T11:31:49.978" v="125" actId="478"/>
          <ac:picMkLst>
            <pc:docMk/>
            <pc:sldMk cId="1097284885" sldId="262"/>
            <ac:picMk id="2" creationId="{81B28BD1-6940-6B09-B400-50A2703A0EEC}"/>
          </ac:picMkLst>
        </pc:picChg>
        <pc:picChg chg="del">
          <ac:chgData name="Lisa-Marie Gleeson" userId="6c76018c-8f8d-4cc7-8fd1-4f0a5ba47eed" providerId="ADAL" clId="{CCBC98C2-A2EE-4F63-9A96-8D0F2C3F090D}" dt="2023-05-01T11:31:52.293" v="126" actId="478"/>
          <ac:picMkLst>
            <pc:docMk/>
            <pc:sldMk cId="1097284885" sldId="262"/>
            <ac:picMk id="7" creationId="{1224ABCE-1998-F9A8-A0DB-5F7E33B999A4}"/>
          </ac:picMkLst>
        </pc:picChg>
        <pc:picChg chg="add mod">
          <ac:chgData name="Lisa-Marie Gleeson" userId="6c76018c-8f8d-4cc7-8fd1-4f0a5ba47eed" providerId="ADAL" clId="{CCBC98C2-A2EE-4F63-9A96-8D0F2C3F090D}" dt="2023-05-02T11:45:58.100" v="842" actId="1076"/>
          <ac:picMkLst>
            <pc:docMk/>
            <pc:sldMk cId="1097284885" sldId="262"/>
            <ac:picMk id="12" creationId="{19F90C03-110E-826A-4DF4-D29CCE735F2A}"/>
          </ac:picMkLst>
        </pc:picChg>
        <pc:picChg chg="add del mod">
          <ac:chgData name="Lisa-Marie Gleeson" userId="6c76018c-8f8d-4cc7-8fd1-4f0a5ba47eed" providerId="ADAL" clId="{CCBC98C2-A2EE-4F63-9A96-8D0F2C3F090D}" dt="2023-05-02T11:45:15.966" v="834" actId="478"/>
          <ac:picMkLst>
            <pc:docMk/>
            <pc:sldMk cId="1097284885" sldId="262"/>
            <ac:picMk id="13" creationId="{BC1F677B-CCC7-CC0E-04D9-4D5027BB3624}"/>
          </ac:picMkLst>
        </pc:picChg>
        <pc:picChg chg="add mod">
          <ac:chgData name="Lisa-Marie Gleeson" userId="6c76018c-8f8d-4cc7-8fd1-4f0a5ba47eed" providerId="ADAL" clId="{CCBC98C2-A2EE-4F63-9A96-8D0F2C3F090D}" dt="2023-05-02T11:45:56.349" v="841" actId="1076"/>
          <ac:picMkLst>
            <pc:docMk/>
            <pc:sldMk cId="1097284885" sldId="262"/>
            <ac:picMk id="14" creationId="{27B7BC48-FD7D-C38C-FBA4-775C24B28294}"/>
          </ac:picMkLst>
        </pc:picChg>
      </pc:sldChg>
      <pc:sldChg chg="addSp modSp add mod ord modNotesTx">
        <pc:chgData name="Lisa-Marie Gleeson" userId="6c76018c-8f8d-4cc7-8fd1-4f0a5ba47eed" providerId="ADAL" clId="{CCBC98C2-A2EE-4F63-9A96-8D0F2C3F090D}" dt="2023-05-03T02:28:01.543" v="2380"/>
        <pc:sldMkLst>
          <pc:docMk/>
          <pc:sldMk cId="757167533" sldId="263"/>
        </pc:sldMkLst>
        <pc:spChg chg="add mod">
          <ac:chgData name="Lisa-Marie Gleeson" userId="6c76018c-8f8d-4cc7-8fd1-4f0a5ba47eed" providerId="ADAL" clId="{CCBC98C2-A2EE-4F63-9A96-8D0F2C3F090D}" dt="2023-05-03T02:07:00.632" v="2197" actId="14100"/>
          <ac:spMkLst>
            <pc:docMk/>
            <pc:sldMk cId="757167533" sldId="263"/>
            <ac:spMk id="2" creationId="{27603207-E915-97AF-372A-D9E45D7BF844}"/>
          </ac:spMkLst>
        </pc:spChg>
      </pc:sldChg>
      <pc:sldChg chg="addSp modSp add mod modNotesTx">
        <pc:chgData name="Lisa-Marie Gleeson" userId="6c76018c-8f8d-4cc7-8fd1-4f0a5ba47eed" providerId="ADAL" clId="{CCBC98C2-A2EE-4F63-9A96-8D0F2C3F090D}" dt="2023-05-03T02:28:41.297" v="2383"/>
        <pc:sldMkLst>
          <pc:docMk/>
          <pc:sldMk cId="2515212818" sldId="264"/>
        </pc:sldMkLst>
        <pc:spChg chg="add mod">
          <ac:chgData name="Lisa-Marie Gleeson" userId="6c76018c-8f8d-4cc7-8fd1-4f0a5ba47eed" providerId="ADAL" clId="{CCBC98C2-A2EE-4F63-9A96-8D0F2C3F090D}" dt="2023-05-02T01:24:52.948" v="664" actId="20577"/>
          <ac:spMkLst>
            <pc:docMk/>
            <pc:sldMk cId="2515212818" sldId="264"/>
            <ac:spMk id="3" creationId="{15218837-1830-9919-5B8A-613CA41406F4}"/>
          </ac:spMkLst>
        </pc:spChg>
        <pc:spChg chg="mod">
          <ac:chgData name="Lisa-Marie Gleeson" userId="6c76018c-8f8d-4cc7-8fd1-4f0a5ba47eed" providerId="ADAL" clId="{CCBC98C2-A2EE-4F63-9A96-8D0F2C3F090D}" dt="2023-05-01T11:33:41.582" v="225" actId="1076"/>
          <ac:spMkLst>
            <pc:docMk/>
            <pc:sldMk cId="2515212818" sldId="264"/>
            <ac:spMk id="15" creationId="{F347560B-1523-885B-30D7-0ACCF4F6171F}"/>
          </ac:spMkLst>
        </pc:spChg>
        <pc:picChg chg="add mod">
          <ac:chgData name="Lisa-Marie Gleeson" userId="6c76018c-8f8d-4cc7-8fd1-4f0a5ba47eed" providerId="ADAL" clId="{CCBC98C2-A2EE-4F63-9A96-8D0F2C3F090D}" dt="2023-05-03T02:15:18.791" v="2204" actId="1076"/>
          <ac:picMkLst>
            <pc:docMk/>
            <pc:sldMk cId="2515212818" sldId="264"/>
            <ac:picMk id="3074" creationId="{A093EA43-05A9-600F-BB8A-06D3080F38E9}"/>
          </ac:picMkLst>
        </pc:picChg>
      </pc:sldChg>
      <pc:sldChg chg="addSp delSp modSp add mod modNotesTx">
        <pc:chgData name="Lisa-Marie Gleeson" userId="6c76018c-8f8d-4cc7-8fd1-4f0a5ba47eed" providerId="ADAL" clId="{CCBC98C2-A2EE-4F63-9A96-8D0F2C3F090D}" dt="2023-05-03T02:28:27.844" v="2382"/>
        <pc:sldMkLst>
          <pc:docMk/>
          <pc:sldMk cId="1576874059" sldId="265"/>
        </pc:sldMkLst>
        <pc:spChg chg="add mod">
          <ac:chgData name="Lisa-Marie Gleeson" userId="6c76018c-8f8d-4cc7-8fd1-4f0a5ba47eed" providerId="ADAL" clId="{CCBC98C2-A2EE-4F63-9A96-8D0F2C3F090D}" dt="2023-05-01T11:39:46.228" v="342" actId="1076"/>
          <ac:spMkLst>
            <pc:docMk/>
            <pc:sldMk cId="1576874059" sldId="265"/>
            <ac:spMk id="2" creationId="{26D713A8-E5C6-1F88-F344-156FEEF8C11E}"/>
          </ac:spMkLst>
        </pc:spChg>
        <pc:spChg chg="add del">
          <ac:chgData name="Lisa-Marie Gleeson" userId="6c76018c-8f8d-4cc7-8fd1-4f0a5ba47eed" providerId="ADAL" clId="{CCBC98C2-A2EE-4F63-9A96-8D0F2C3F090D}" dt="2023-05-01T11:39:07.306" v="319" actId="22"/>
          <ac:spMkLst>
            <pc:docMk/>
            <pc:sldMk cId="1576874059" sldId="265"/>
            <ac:spMk id="7" creationId="{93D6F91B-0E56-A771-4B26-04713C6EDE26}"/>
          </ac:spMkLst>
        </pc:spChg>
        <pc:spChg chg="mod">
          <ac:chgData name="Lisa-Marie Gleeson" userId="6c76018c-8f8d-4cc7-8fd1-4f0a5ba47eed" providerId="ADAL" clId="{CCBC98C2-A2EE-4F63-9A96-8D0F2C3F090D}" dt="2023-05-01T11:38:37.017" v="308" actId="1076"/>
          <ac:spMkLst>
            <pc:docMk/>
            <pc:sldMk cId="1576874059" sldId="265"/>
            <ac:spMk id="15" creationId="{F347560B-1523-885B-30D7-0ACCF4F6171F}"/>
          </ac:spMkLst>
        </pc:spChg>
        <pc:picChg chg="add mod">
          <ac:chgData name="Lisa-Marie Gleeson" userId="6c76018c-8f8d-4cc7-8fd1-4f0a5ba47eed" providerId="ADAL" clId="{CCBC98C2-A2EE-4F63-9A96-8D0F2C3F090D}" dt="2023-05-01T11:39:10.545" v="321" actId="1076"/>
          <ac:picMkLst>
            <pc:docMk/>
            <pc:sldMk cId="1576874059" sldId="265"/>
            <ac:picMk id="2050" creationId="{B71FB29B-47C7-2129-1A30-D260B1916B22}"/>
          </ac:picMkLst>
        </pc:picChg>
      </pc:sldChg>
      <pc:sldChg chg="addSp delSp modSp add mod modNotesTx">
        <pc:chgData name="Lisa-Marie Gleeson" userId="6c76018c-8f8d-4cc7-8fd1-4f0a5ba47eed" providerId="ADAL" clId="{CCBC98C2-A2EE-4F63-9A96-8D0F2C3F090D}" dt="2023-05-03T02:26:46.905" v="2376"/>
        <pc:sldMkLst>
          <pc:docMk/>
          <pc:sldMk cId="1005081424" sldId="266"/>
        </pc:sldMkLst>
        <pc:spChg chg="del">
          <ac:chgData name="Lisa-Marie Gleeson" userId="6c76018c-8f8d-4cc7-8fd1-4f0a5ba47eed" providerId="ADAL" clId="{CCBC98C2-A2EE-4F63-9A96-8D0F2C3F090D}" dt="2023-05-01T11:45:02.595" v="370" actId="478"/>
          <ac:spMkLst>
            <pc:docMk/>
            <pc:sldMk cId="1005081424" sldId="266"/>
            <ac:spMk id="7" creationId="{E001B461-C8EC-ACF4-0356-2DA9AC6C9542}"/>
          </ac:spMkLst>
        </pc:spChg>
        <pc:spChg chg="mod">
          <ac:chgData name="Lisa-Marie Gleeson" userId="6c76018c-8f8d-4cc7-8fd1-4f0a5ba47eed" providerId="ADAL" clId="{CCBC98C2-A2EE-4F63-9A96-8D0F2C3F090D}" dt="2023-05-01T11:49:01.482" v="445" actId="1076"/>
          <ac:spMkLst>
            <pc:docMk/>
            <pc:sldMk cId="1005081424" sldId="266"/>
            <ac:spMk id="9" creationId="{F7D2909B-6F16-9042-3206-DC84E4F97185}"/>
          </ac:spMkLst>
        </pc:spChg>
        <pc:spChg chg="add del">
          <ac:chgData name="Lisa-Marie Gleeson" userId="6c76018c-8f8d-4cc7-8fd1-4f0a5ba47eed" providerId="ADAL" clId="{CCBC98C2-A2EE-4F63-9A96-8D0F2C3F090D}" dt="2023-05-01T11:47:39.044" v="391" actId="11529"/>
          <ac:spMkLst>
            <pc:docMk/>
            <pc:sldMk cId="1005081424" sldId="266"/>
            <ac:spMk id="11" creationId="{A9025A3D-EFFB-2873-2977-26C57FEA3745}"/>
          </ac:spMkLst>
        </pc:spChg>
        <pc:spChg chg="add del mod">
          <ac:chgData name="Lisa-Marie Gleeson" userId="6c76018c-8f8d-4cc7-8fd1-4f0a5ba47eed" providerId="ADAL" clId="{CCBC98C2-A2EE-4F63-9A96-8D0F2C3F090D}" dt="2023-05-01T11:48:25.015" v="401" actId="11529"/>
          <ac:spMkLst>
            <pc:docMk/>
            <pc:sldMk cId="1005081424" sldId="266"/>
            <ac:spMk id="12" creationId="{69F512AE-584B-53AB-B893-C50811659A27}"/>
          </ac:spMkLst>
        </pc:spChg>
        <pc:picChg chg="add mod">
          <ac:chgData name="Lisa-Marie Gleeson" userId="6c76018c-8f8d-4cc7-8fd1-4f0a5ba47eed" providerId="ADAL" clId="{CCBC98C2-A2EE-4F63-9A96-8D0F2C3F090D}" dt="2023-05-01T11:47:12.516" v="384" actId="1076"/>
          <ac:picMkLst>
            <pc:docMk/>
            <pc:sldMk cId="1005081424" sldId="266"/>
            <ac:picMk id="2" creationId="{FB8D5FA4-D8D7-6496-EFEB-9E32915A0D34}"/>
          </ac:picMkLst>
        </pc:picChg>
        <pc:picChg chg="add mod">
          <ac:chgData name="Lisa-Marie Gleeson" userId="6c76018c-8f8d-4cc7-8fd1-4f0a5ba47eed" providerId="ADAL" clId="{CCBC98C2-A2EE-4F63-9A96-8D0F2C3F090D}" dt="2023-05-01T11:47:26.254" v="389" actId="14100"/>
          <ac:picMkLst>
            <pc:docMk/>
            <pc:sldMk cId="1005081424" sldId="266"/>
            <ac:picMk id="3" creationId="{241F2402-5580-3246-2313-E43DD40DD3A0}"/>
          </ac:picMkLst>
        </pc:picChg>
        <pc:picChg chg="del">
          <ac:chgData name="Lisa-Marie Gleeson" userId="6c76018c-8f8d-4cc7-8fd1-4f0a5ba47eed" providerId="ADAL" clId="{CCBC98C2-A2EE-4F63-9A96-8D0F2C3F090D}" dt="2023-05-01T11:45:04.344" v="371" actId="478"/>
          <ac:picMkLst>
            <pc:docMk/>
            <pc:sldMk cId="1005081424" sldId="266"/>
            <ac:picMk id="8" creationId="{F91D1E14-D348-565C-85CD-7F38BEE52F0D}"/>
          </ac:picMkLst>
        </pc:picChg>
        <pc:picChg chg="add mod">
          <ac:chgData name="Lisa-Marie Gleeson" userId="6c76018c-8f8d-4cc7-8fd1-4f0a5ba47eed" providerId="ADAL" clId="{CCBC98C2-A2EE-4F63-9A96-8D0F2C3F090D}" dt="2023-05-01T11:47:22.846" v="388" actId="1076"/>
          <ac:picMkLst>
            <pc:docMk/>
            <pc:sldMk cId="1005081424" sldId="266"/>
            <ac:picMk id="10" creationId="{F965D520-15CF-AC2B-634B-24F510309FED}"/>
          </ac:picMkLst>
        </pc:picChg>
      </pc:sldChg>
      <pc:sldChg chg="addSp delSp modSp add mod modNotesTx">
        <pc:chgData name="Lisa-Marie Gleeson" userId="6c76018c-8f8d-4cc7-8fd1-4f0a5ba47eed" providerId="ADAL" clId="{CCBC98C2-A2EE-4F63-9A96-8D0F2C3F090D}" dt="2023-05-03T02:28:15.511" v="2381"/>
        <pc:sldMkLst>
          <pc:docMk/>
          <pc:sldMk cId="417800292" sldId="267"/>
        </pc:sldMkLst>
        <pc:spChg chg="add mod">
          <ac:chgData name="Lisa-Marie Gleeson" userId="6c76018c-8f8d-4cc7-8fd1-4f0a5ba47eed" providerId="ADAL" clId="{CCBC98C2-A2EE-4F63-9A96-8D0F2C3F090D}" dt="2023-05-03T02:24:49.526" v="2371" actId="20577"/>
          <ac:spMkLst>
            <pc:docMk/>
            <pc:sldMk cId="417800292" sldId="267"/>
            <ac:spMk id="8" creationId="{2A16CCB6-9033-E1FD-0412-F86E66A893F3}"/>
          </ac:spMkLst>
        </pc:spChg>
        <pc:spChg chg="del">
          <ac:chgData name="Lisa-Marie Gleeson" userId="6c76018c-8f8d-4cc7-8fd1-4f0a5ba47eed" providerId="ADAL" clId="{CCBC98C2-A2EE-4F63-9A96-8D0F2C3F090D}" dt="2023-05-01T11:51:05.443" v="448" actId="478"/>
          <ac:spMkLst>
            <pc:docMk/>
            <pc:sldMk cId="417800292" sldId="267"/>
            <ac:spMk id="11" creationId="{2EE785E7-FE93-83FB-B1E2-870C31B28E26}"/>
          </ac:spMkLst>
        </pc:spChg>
        <pc:spChg chg="del">
          <ac:chgData name="Lisa-Marie Gleeson" userId="6c76018c-8f8d-4cc7-8fd1-4f0a5ba47eed" providerId="ADAL" clId="{CCBC98C2-A2EE-4F63-9A96-8D0F2C3F090D}" dt="2023-05-01T11:51:07.251" v="449" actId="478"/>
          <ac:spMkLst>
            <pc:docMk/>
            <pc:sldMk cId="417800292" sldId="267"/>
            <ac:spMk id="13" creationId="{43BD40DC-A354-1AED-6412-2538D6B0D2B6}"/>
          </ac:spMkLst>
        </pc:spChg>
        <pc:spChg chg="mod">
          <ac:chgData name="Lisa-Marie Gleeson" userId="6c76018c-8f8d-4cc7-8fd1-4f0a5ba47eed" providerId="ADAL" clId="{CCBC98C2-A2EE-4F63-9A96-8D0F2C3F090D}" dt="2023-05-01T11:51:21.497" v="458" actId="1076"/>
          <ac:spMkLst>
            <pc:docMk/>
            <pc:sldMk cId="417800292" sldId="267"/>
            <ac:spMk id="15" creationId="{F347560B-1523-885B-30D7-0ACCF4F6171F}"/>
          </ac:spMkLst>
        </pc:spChg>
        <pc:grpChg chg="add mod">
          <ac:chgData name="Lisa-Marie Gleeson" userId="6c76018c-8f8d-4cc7-8fd1-4f0a5ba47eed" providerId="ADAL" clId="{CCBC98C2-A2EE-4F63-9A96-8D0F2C3F090D}" dt="2023-05-03T02:22:02.202" v="2218" actId="1076"/>
          <ac:grpSpMkLst>
            <pc:docMk/>
            <pc:sldMk cId="417800292" sldId="267"/>
            <ac:grpSpMk id="7" creationId="{5DB8A561-92B6-1304-4A8C-6BDF0E4FC683}"/>
          </ac:grpSpMkLst>
        </pc:grpChg>
        <pc:picChg chg="add mod modCrop">
          <ac:chgData name="Lisa-Marie Gleeson" userId="6c76018c-8f8d-4cc7-8fd1-4f0a5ba47eed" providerId="ADAL" clId="{CCBC98C2-A2EE-4F63-9A96-8D0F2C3F090D}" dt="2023-05-03T02:22:02.202" v="2218" actId="1076"/>
          <ac:picMkLst>
            <pc:docMk/>
            <pc:sldMk cId="417800292" sldId="267"/>
            <ac:picMk id="2" creationId="{6D409987-409F-677F-14B0-BCD1AE5C3778}"/>
          </ac:picMkLst>
        </pc:picChg>
        <pc:picChg chg="del">
          <ac:chgData name="Lisa-Marie Gleeson" userId="6c76018c-8f8d-4cc7-8fd1-4f0a5ba47eed" providerId="ADAL" clId="{CCBC98C2-A2EE-4F63-9A96-8D0F2C3F090D}" dt="2023-05-01T11:51:03.411" v="447" actId="478"/>
          <ac:picMkLst>
            <pc:docMk/>
            <pc:sldMk cId="417800292" sldId="267"/>
            <ac:picMk id="3" creationId="{0CD5E0BA-3669-4A20-F4E9-9F8551855B46}"/>
          </ac:picMkLst>
        </pc:picChg>
        <pc:picChg chg="add mod">
          <ac:chgData name="Lisa-Marie Gleeson" userId="6c76018c-8f8d-4cc7-8fd1-4f0a5ba47eed" providerId="ADAL" clId="{CCBC98C2-A2EE-4F63-9A96-8D0F2C3F090D}" dt="2023-05-03T02:22:02.202" v="2218" actId="1076"/>
          <ac:picMkLst>
            <pc:docMk/>
            <pc:sldMk cId="417800292" sldId="267"/>
            <ac:picMk id="5122" creationId="{FB1DBDEE-1A1F-E211-80FF-6B59592DAAF6}"/>
          </ac:picMkLst>
        </pc:picChg>
      </pc:sldChg>
      <pc:sldChg chg="addSp delSp modSp add mod modNotesTx">
        <pc:chgData name="Lisa-Marie Gleeson" userId="6c76018c-8f8d-4cc7-8fd1-4f0a5ba47eed" providerId="ADAL" clId="{CCBC98C2-A2EE-4F63-9A96-8D0F2C3F090D}" dt="2023-05-03T02:47:54.099" v="3390" actId="20577"/>
        <pc:sldMkLst>
          <pc:docMk/>
          <pc:sldMk cId="3204514254" sldId="268"/>
        </pc:sldMkLst>
        <pc:spChg chg="add mod">
          <ac:chgData name="Lisa-Marie Gleeson" userId="6c76018c-8f8d-4cc7-8fd1-4f0a5ba47eed" providerId="ADAL" clId="{CCBC98C2-A2EE-4F63-9A96-8D0F2C3F090D}" dt="2023-05-02T01:26:39.289" v="723" actId="1076"/>
          <ac:spMkLst>
            <pc:docMk/>
            <pc:sldMk cId="3204514254" sldId="268"/>
            <ac:spMk id="2" creationId="{2A150DEA-6861-9883-62DF-EBB5FC45CB41}"/>
          </ac:spMkLst>
        </pc:spChg>
        <pc:spChg chg="del">
          <ac:chgData name="Lisa-Marie Gleeson" userId="6c76018c-8f8d-4cc7-8fd1-4f0a5ba47eed" providerId="ADAL" clId="{CCBC98C2-A2EE-4F63-9A96-8D0F2C3F090D}" dt="2023-05-02T01:26:02.121" v="688" actId="478"/>
          <ac:spMkLst>
            <pc:docMk/>
            <pc:sldMk cId="3204514254" sldId="268"/>
            <ac:spMk id="3" creationId="{15218837-1830-9919-5B8A-613CA41406F4}"/>
          </ac:spMkLst>
        </pc:spChg>
        <pc:spChg chg="mod">
          <ac:chgData name="Lisa-Marie Gleeson" userId="6c76018c-8f8d-4cc7-8fd1-4f0a5ba47eed" providerId="ADAL" clId="{CCBC98C2-A2EE-4F63-9A96-8D0F2C3F090D}" dt="2023-05-02T01:26:05.973" v="689" actId="1076"/>
          <ac:spMkLst>
            <pc:docMk/>
            <pc:sldMk cId="3204514254" sldId="268"/>
            <ac:spMk id="15" creationId="{F347560B-1523-885B-30D7-0ACCF4F6171F}"/>
          </ac:spMkLst>
        </pc:spChg>
      </pc:sldChg>
      <pc:sldChg chg="modSp add mod ord modNotesTx">
        <pc:chgData name="Lisa-Marie Gleeson" userId="6c76018c-8f8d-4cc7-8fd1-4f0a5ba47eed" providerId="ADAL" clId="{CCBC98C2-A2EE-4F63-9A96-8D0F2C3F090D}" dt="2023-05-03T02:46:30.983" v="3013" actId="20577"/>
        <pc:sldMkLst>
          <pc:docMk/>
          <pc:sldMk cId="345341631" sldId="269"/>
        </pc:sldMkLst>
        <pc:spChg chg="mod">
          <ac:chgData name="Lisa-Marie Gleeson" userId="6c76018c-8f8d-4cc7-8fd1-4f0a5ba47eed" providerId="ADAL" clId="{CCBC98C2-A2EE-4F63-9A96-8D0F2C3F090D}" dt="2023-05-02T01:27:33.025" v="773" actId="1076"/>
          <ac:spMkLst>
            <pc:docMk/>
            <pc:sldMk cId="345341631" sldId="269"/>
            <ac:spMk id="2" creationId="{2A150DEA-6861-9883-62DF-EBB5FC45CB41}"/>
          </ac:spMkLst>
        </pc:spChg>
      </pc:sldChg>
      <pc:sldChg chg="add del">
        <pc:chgData name="Lisa-Marie Gleeson" userId="6c76018c-8f8d-4cc7-8fd1-4f0a5ba47eed" providerId="ADAL" clId="{CCBC98C2-A2EE-4F63-9A96-8D0F2C3F090D}" dt="2023-05-02T01:27:07.436" v="724" actId="47"/>
        <pc:sldMkLst>
          <pc:docMk/>
          <pc:sldMk cId="3692192339" sldId="269"/>
        </pc:sldMkLst>
      </pc:sldChg>
      <pc:sldChg chg="modSp add mod modNotesTx">
        <pc:chgData name="Lisa-Marie Gleeson" userId="6c76018c-8f8d-4cc7-8fd1-4f0a5ba47eed" providerId="ADAL" clId="{CCBC98C2-A2EE-4F63-9A96-8D0F2C3F090D}" dt="2023-05-03T02:50:09.628" v="3941" actId="20577"/>
        <pc:sldMkLst>
          <pc:docMk/>
          <pc:sldMk cId="1678707096" sldId="270"/>
        </pc:sldMkLst>
        <pc:spChg chg="mod">
          <ac:chgData name="Lisa-Marie Gleeson" userId="6c76018c-8f8d-4cc7-8fd1-4f0a5ba47eed" providerId="ADAL" clId="{CCBC98C2-A2EE-4F63-9A96-8D0F2C3F090D}" dt="2023-05-03T00:12:22.160" v="1283" actId="1076"/>
          <ac:spMkLst>
            <pc:docMk/>
            <pc:sldMk cId="1678707096" sldId="270"/>
            <ac:spMk id="2" creationId="{2A150DEA-6861-9883-62DF-EBB5FC45CB41}"/>
          </ac:spMkLst>
        </pc:spChg>
      </pc:sldChg>
      <pc:sldChg chg="add del">
        <pc:chgData name="Lisa-Marie Gleeson" userId="6c76018c-8f8d-4cc7-8fd1-4f0a5ba47eed" providerId="ADAL" clId="{CCBC98C2-A2EE-4F63-9A96-8D0F2C3F090D}" dt="2023-05-02T01:27:08.398" v="725" actId="47"/>
        <pc:sldMkLst>
          <pc:docMk/>
          <pc:sldMk cId="3186562489" sldId="270"/>
        </pc:sldMkLst>
      </pc:sldChg>
      <pc:sldChg chg="addSp delSp modSp add mod modNotesTx">
        <pc:chgData name="Lisa-Marie Gleeson" userId="6c76018c-8f8d-4cc7-8fd1-4f0a5ba47eed" providerId="ADAL" clId="{CCBC98C2-A2EE-4F63-9A96-8D0F2C3F090D}" dt="2023-05-03T02:29:07.943" v="2385" actId="20577"/>
        <pc:sldMkLst>
          <pc:docMk/>
          <pc:sldMk cId="1875122434" sldId="271"/>
        </pc:sldMkLst>
        <pc:spChg chg="add mod">
          <ac:chgData name="Lisa-Marie Gleeson" userId="6c76018c-8f8d-4cc7-8fd1-4f0a5ba47eed" providerId="ADAL" clId="{CCBC98C2-A2EE-4F63-9A96-8D0F2C3F090D}" dt="2023-05-03T00:23:32.525" v="1535" actId="1076"/>
          <ac:spMkLst>
            <pc:docMk/>
            <pc:sldMk cId="1875122434" sldId="271"/>
            <ac:spMk id="3" creationId="{734E70DC-8921-6821-2B5F-D6585F788651}"/>
          </ac:spMkLst>
        </pc:spChg>
        <pc:spChg chg="del">
          <ac:chgData name="Lisa-Marie Gleeson" userId="6c76018c-8f8d-4cc7-8fd1-4f0a5ba47eed" providerId="ADAL" clId="{CCBC98C2-A2EE-4F63-9A96-8D0F2C3F090D}" dt="2023-05-03T00:22:22.015" v="1498" actId="478"/>
          <ac:spMkLst>
            <pc:docMk/>
            <pc:sldMk cId="1875122434" sldId="271"/>
            <ac:spMk id="7" creationId="{D7F54BFF-CB2D-A6EA-BCD9-3641CCF13B93}"/>
          </ac:spMkLst>
        </pc:spChg>
      </pc:sldChg>
      <pc:sldChg chg="add del">
        <pc:chgData name="Lisa-Marie Gleeson" userId="6c76018c-8f8d-4cc7-8fd1-4f0a5ba47eed" providerId="ADAL" clId="{CCBC98C2-A2EE-4F63-9A96-8D0F2C3F090D}" dt="2023-05-03T00:22:11.384" v="1496" actId="47"/>
        <pc:sldMkLst>
          <pc:docMk/>
          <pc:sldMk cId="2580487882" sldId="271"/>
        </pc:sldMkLst>
      </pc:sldChg>
      <pc:sldChg chg="add del">
        <pc:chgData name="Lisa-Marie Gleeson" userId="6c76018c-8f8d-4cc7-8fd1-4f0a5ba47eed" providerId="ADAL" clId="{CCBC98C2-A2EE-4F63-9A96-8D0F2C3F090D}" dt="2023-05-03T00:18:49.766" v="1463" actId="47"/>
        <pc:sldMkLst>
          <pc:docMk/>
          <pc:sldMk cId="4148294311" sldId="271"/>
        </pc:sldMkLst>
      </pc:sldChg>
    </pc:docChg>
  </pc:docChgLst>
  <pc:docChgLst>
    <pc:chgData name="Shana Howell" userId="S::shana.howell@fernwoodfitness.com.au::e0116134-6b26-49bf-99ca-3ba0d2262fe6" providerId="AD" clId="Web-{2694D9E2-ED45-BE23-4176-5C479C5832E5}"/>
    <pc:docChg chg="modSld">
      <pc:chgData name="Shana Howell" userId="S::shana.howell@fernwoodfitness.com.au::e0116134-6b26-49bf-99ca-3ba0d2262fe6" providerId="AD" clId="Web-{2694D9E2-ED45-BE23-4176-5C479C5832E5}" dt="2023-10-30T02:48:10.693" v="0" actId="14100"/>
      <pc:docMkLst>
        <pc:docMk/>
      </pc:docMkLst>
      <pc:sldChg chg="modSp">
        <pc:chgData name="Shana Howell" userId="S::shana.howell@fernwoodfitness.com.au::e0116134-6b26-49bf-99ca-3ba0d2262fe6" providerId="AD" clId="Web-{2694D9E2-ED45-BE23-4176-5C479C5832E5}" dt="2023-10-30T02:48:10.693" v="0" actId="14100"/>
        <pc:sldMkLst>
          <pc:docMk/>
          <pc:sldMk cId="1005081424" sldId="266"/>
        </pc:sldMkLst>
        <pc:picChg chg="mod">
          <ac:chgData name="Shana Howell" userId="S::shana.howell@fernwoodfitness.com.au::e0116134-6b26-49bf-99ca-3ba0d2262fe6" providerId="AD" clId="Web-{2694D9E2-ED45-BE23-4176-5C479C5832E5}" dt="2023-10-30T02:48:10.693" v="0" actId="14100"/>
          <ac:picMkLst>
            <pc:docMk/>
            <pc:sldMk cId="1005081424" sldId="266"/>
            <ac:picMk id="10" creationId="{F965D520-15CF-AC2B-634B-24F510309FED}"/>
          </ac:picMkLst>
        </pc:picChg>
      </pc:sldChg>
    </pc:docChg>
  </pc:docChgLst>
  <pc:docChgLst>
    <pc:chgData name="Guest User" userId="S::urn:spo:anon#d1d9ab2968e97de5f882c3074a5b9e7f30ea65ce55db2862c47d221d6d64f764::" providerId="AD" clId="Web-{114D5EE0-A251-4AEB-B2DB-9F3208A44CBA}"/>
    <pc:docChg chg="modSld sldOrd">
      <pc:chgData name="Guest User" userId="S::urn:spo:anon#d1d9ab2968e97de5f882c3074a5b9e7f30ea65ce55db2862c47d221d6d64f764::" providerId="AD" clId="Web-{114D5EE0-A251-4AEB-B2DB-9F3208A44CBA}" dt="2023-05-03T01:45:17.914" v="20"/>
      <pc:docMkLst>
        <pc:docMk/>
      </pc:docMkLst>
      <pc:sldChg chg="modSp">
        <pc:chgData name="Guest User" userId="S::urn:spo:anon#d1d9ab2968e97de5f882c3074a5b9e7f30ea65ce55db2862c47d221d6d64f764::" providerId="AD" clId="Web-{114D5EE0-A251-4AEB-B2DB-9F3208A44CBA}" dt="2023-05-03T01:13:18.315" v="17" actId="20577"/>
        <pc:sldMkLst>
          <pc:docMk/>
          <pc:sldMk cId="1262849581" sldId="258"/>
        </pc:sldMkLst>
        <pc:spChg chg="mod">
          <ac:chgData name="Guest User" userId="S::urn:spo:anon#d1d9ab2968e97de5f882c3074a5b9e7f30ea65ce55db2862c47d221d6d64f764::" providerId="AD" clId="Web-{114D5EE0-A251-4AEB-B2DB-9F3208A44CBA}" dt="2023-05-03T01:13:18.315" v="17" actId="20577"/>
          <ac:spMkLst>
            <pc:docMk/>
            <pc:sldMk cId="1262849581" sldId="258"/>
            <ac:spMk id="7" creationId="{E001B461-C8EC-ACF4-0356-2DA9AC6C9542}"/>
          </ac:spMkLst>
        </pc:spChg>
      </pc:sldChg>
      <pc:sldChg chg="ord">
        <pc:chgData name="Guest User" userId="S::urn:spo:anon#d1d9ab2968e97de5f882c3074a5b9e7f30ea65ce55db2862c47d221d6d64f764::" providerId="AD" clId="Web-{114D5EE0-A251-4AEB-B2DB-9F3208A44CBA}" dt="2023-05-03T01:36:46.806" v="18"/>
        <pc:sldMkLst>
          <pc:docMk/>
          <pc:sldMk cId="253505159" sldId="261"/>
        </pc:sldMkLst>
      </pc:sldChg>
      <pc:sldChg chg="ord">
        <pc:chgData name="Guest User" userId="S::urn:spo:anon#d1d9ab2968e97de5f882c3074a5b9e7f30ea65ce55db2862c47d221d6d64f764::" providerId="AD" clId="Web-{114D5EE0-A251-4AEB-B2DB-9F3208A44CBA}" dt="2023-05-03T01:40:16.874" v="19"/>
        <pc:sldMkLst>
          <pc:docMk/>
          <pc:sldMk cId="1097284885" sldId="262"/>
        </pc:sldMkLst>
      </pc:sldChg>
      <pc:sldChg chg="ord">
        <pc:chgData name="Guest User" userId="S::urn:spo:anon#d1d9ab2968e97de5f882c3074a5b9e7f30ea65ce55db2862c47d221d6d64f764::" providerId="AD" clId="Web-{114D5EE0-A251-4AEB-B2DB-9F3208A44CBA}" dt="2023-05-03T01:45:17.914" v="20"/>
        <pc:sldMkLst>
          <pc:docMk/>
          <pc:sldMk cId="757167533"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F08C8-A567-40F5-A6BE-D926852EC388}" type="datetimeFigureOut">
              <a:rPr lang="en-AU" smtClean="0"/>
              <a:t>1/11/2023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6DB315-68D1-4FDE-8153-E10494D98B81}" type="slidenum">
              <a:rPr lang="en-AU" smtClean="0"/>
              <a:t>‹#›</a:t>
            </a:fld>
            <a:endParaRPr lang="en-AU"/>
          </a:p>
        </p:txBody>
      </p:sp>
    </p:spTree>
    <p:extLst>
      <p:ext uri="{BB962C8B-B14F-4D97-AF65-F5344CB8AC3E}">
        <p14:creationId xmlns:p14="http://schemas.microsoft.com/office/powerpoint/2010/main" val="358523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Welcome everyone to today’s FIIT30 training. I’m Lisa. Can everyone hear me ok?</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Let’s get started shall we?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FIIT30 as you know, is a fantastic Small Group Functional Training Program that we have developed over the last few years at Fernwood, and since we launched FIIT30 our clubs have come a really long way in building a great program and great sessions to deliver to their members.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As fast as our industry is changing and evolving, we need to ensure our offerings at Fernwood are keeping up. So whilst FIIT30 is a strong program in many of our clubs, we need to continue to keep it fresh in order to keep up with industry standards and also provide reasons and opportunities to entice new members to join.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So today’s training is really all about how we can spice up our FIIT30 programs in club, what we have been working on at NSO to help with this, and what you can implement to ensure you are providing the best service in your club and maximizing your profitability when it comes to FIIT30.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1</a:t>
            </a:fld>
            <a:endParaRPr lang="en-AU"/>
          </a:p>
        </p:txBody>
      </p:sp>
    </p:spTree>
    <p:extLst>
      <p:ext uri="{BB962C8B-B14F-4D97-AF65-F5344CB8AC3E}">
        <p14:creationId xmlns:p14="http://schemas.microsoft.com/office/powerpoint/2010/main" val="3807021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Now let’s talk about FIITMAX. The current golden child of FIIT30 and my </a:t>
            </a:r>
            <a:r>
              <a:rPr lang="en-US" sz="1800" dirty="0" err="1">
                <a:effectLst/>
                <a:latin typeface="Gotham Light" pitchFamily="50" charset="0"/>
                <a:ea typeface="Calibri" panose="020F0502020204030204" pitchFamily="34" charset="0"/>
                <a:cs typeface="Times New Roman" panose="02020603050405020304" pitchFamily="18" charset="0"/>
              </a:rPr>
              <a:t>favourite</a:t>
            </a:r>
            <a:r>
              <a:rPr lang="en-US" sz="1800" dirty="0">
                <a:effectLst/>
                <a:latin typeface="Gotham Light" pitchFamily="50" charset="0"/>
                <a:ea typeface="Calibri" panose="020F0502020204030204" pitchFamily="34" charset="0"/>
                <a:cs typeface="Times New Roman" panose="02020603050405020304" pitchFamily="18" charset="0"/>
              </a:rPr>
              <a:t> format.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FIITMAX has become one of the more explored formats over the last few months. We well and truly know that women love to LIFT! Whilst circuit-style training is still popular and will always have a place in FIIT30, more and more women are wanting to build strength and focus on big lifts. This doesn't have to be a training style that features only in PT.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FIITMAX should focus on heavy strength training and building muscle. In FIITMAX you will see exercises like squats, lunges, deadlifts, bench presses, pull ups etc.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It is an opportunity for trainers to delivery programs in 6 or 12 week blocks for example, so members can track their progression.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If you are looking for a way to shake up your program, and invite new members into your FIIT30 space, then consider FIITMAX if you haven’t already. It is definitely the direction we need to be heading when it comes to small group functional training at Fernwood.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Soon we will hear from our 3 FIIT30 superstars who will talk about FIITMAX in their club, what it looks like, and what the benefits are.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10</a:t>
            </a:fld>
            <a:endParaRPr lang="en-AU"/>
          </a:p>
        </p:txBody>
      </p:sp>
    </p:spTree>
    <p:extLst>
      <p:ext uri="{BB962C8B-B14F-4D97-AF65-F5344CB8AC3E}">
        <p14:creationId xmlns:p14="http://schemas.microsoft.com/office/powerpoint/2010/main" val="3745697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Last year I began working with clubs on a 6 week FIIT30 Training and Development Program, and will continue to do so over the coming months. This program is designed to build the success of the program in your club and focuses on topics such as digital programming, class scheduling, upgrades, setting targets, lead gen and retention.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As an example I worked with the lovely team at St Kilda last year and supported them through their FIIT30 launch. Within 6 weeks their coverage was at 5% with over 95% of those members paying $25 per week for the service. A fantastic and very achievable result in such a short time.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So if this is something that is of interest to you, please feel free to get in touch after today’s webinar so I can schedule you in to the next round.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11</a:t>
            </a:fld>
            <a:endParaRPr lang="en-AU"/>
          </a:p>
        </p:txBody>
      </p:sp>
    </p:spTree>
    <p:extLst>
      <p:ext uri="{BB962C8B-B14F-4D97-AF65-F5344CB8AC3E}">
        <p14:creationId xmlns:p14="http://schemas.microsoft.com/office/powerpoint/2010/main" val="1623499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As I mentioned earlier, we need to keep evolving as quickly as our industry is evolving. Upskilling yourself as a trainer is the best way to evolve and keep up with industry trends and best practice. As a trainer ask yourself, do you have the skillset to be delivering functional training elements safely and effectively to your members? If you are programming Kettlebell and Suspension exercises in your programs, have you trained in those areas yourself to ensure efficiency in your delivery?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We have noticed a gap in these areas and so that is why as part of our National FIIT30 training this year, alongside today’s webinar,  we have a fantastic master trainer Roger </a:t>
            </a:r>
            <a:r>
              <a:rPr lang="en-US" sz="1800" dirty="0" err="1">
                <a:effectLst/>
                <a:latin typeface="Gotham Light" pitchFamily="50" charset="0"/>
                <a:ea typeface="Calibri" panose="020F0502020204030204" pitchFamily="34" charset="0"/>
                <a:cs typeface="Times New Roman" panose="02020603050405020304" pitchFamily="18" charset="0"/>
              </a:rPr>
              <a:t>Sehali</a:t>
            </a:r>
            <a:r>
              <a:rPr lang="en-US" sz="1800" dirty="0">
                <a:effectLst/>
                <a:latin typeface="Gotham Light" pitchFamily="50" charset="0"/>
                <a:ea typeface="Calibri" panose="020F0502020204030204" pitchFamily="34" charset="0"/>
                <a:cs typeface="Times New Roman" panose="02020603050405020304" pitchFamily="18" charset="0"/>
              </a:rPr>
              <a:t>, who is an expert in the fields of kettlebell and suspension training, delivering specialized training in these areas. I encourage you all to get on board for these events which I have listed on the right here.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QLD, NSW and ACT are to come so please take note and get yourself registered.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I’ve just put a cheeky photo up here of Tracey and Andrea from our Ballarat club who recently attended the </a:t>
            </a:r>
            <a:r>
              <a:rPr lang="en-US" sz="1800" dirty="0" err="1">
                <a:effectLst/>
                <a:latin typeface="Gotham Light" pitchFamily="50" charset="0"/>
                <a:ea typeface="Calibri" panose="020F0502020204030204" pitchFamily="34" charset="0"/>
                <a:cs typeface="Times New Roman" panose="02020603050405020304" pitchFamily="18" charset="0"/>
              </a:rPr>
              <a:t>vic</a:t>
            </a:r>
            <a:r>
              <a:rPr lang="en-US" sz="1800" dirty="0">
                <a:effectLst/>
                <a:latin typeface="Gotham Light" pitchFamily="50" charset="0"/>
                <a:ea typeface="Calibri" panose="020F0502020204030204" pitchFamily="34" charset="0"/>
                <a:cs typeface="Times New Roman" panose="02020603050405020304" pitchFamily="18" charset="0"/>
              </a:rPr>
              <a:t> training. Looks like they had lots of fun. We received some great feedback from the event.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The course is extremely affordable and </a:t>
            </a:r>
            <a:r>
              <a:rPr lang="en-AU" sz="1800" dirty="0">
                <a:solidFill>
                  <a:srgbClr val="000000"/>
                </a:solidFill>
                <a:effectLst/>
                <a:latin typeface="Gotham Light" pitchFamily="50" charset="0"/>
                <a:ea typeface="Calibri" panose="020F0502020204030204" pitchFamily="34" charset="0"/>
                <a:cs typeface="Calibri" panose="020F0502020204030204" pitchFamily="34" charset="0"/>
              </a:rPr>
              <a:t>accredited for 14 CECs through </a:t>
            </a:r>
            <a:r>
              <a:rPr lang="en-AU" sz="1800" dirty="0" err="1">
                <a:solidFill>
                  <a:srgbClr val="000000"/>
                </a:solidFill>
                <a:effectLst/>
                <a:latin typeface="Gotham Light" pitchFamily="50" charset="0"/>
                <a:ea typeface="Calibri" panose="020F0502020204030204" pitchFamily="34" charset="0"/>
                <a:cs typeface="Calibri" panose="020F0502020204030204" pitchFamily="34" charset="0"/>
              </a:rPr>
              <a:t>AUSactive</a:t>
            </a:r>
            <a:r>
              <a:rPr lang="en-AU" sz="1800" dirty="0">
                <a:solidFill>
                  <a:srgbClr val="000000"/>
                </a:solidFill>
                <a:effectLst/>
                <a:latin typeface="Gotham Light" pitchFamily="50" charset="0"/>
                <a:ea typeface="Calibri" panose="020F0502020204030204" pitchFamily="34" charset="0"/>
                <a:cs typeface="Calibri" panose="020F0502020204030204" pitchFamily="34" charset="0"/>
              </a:rPr>
              <a:t> which is a fantastic return for one day training</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12</a:t>
            </a:fld>
            <a:endParaRPr lang="en-AU"/>
          </a:p>
        </p:txBody>
      </p:sp>
    </p:spTree>
    <p:extLst>
      <p:ext uri="{BB962C8B-B14F-4D97-AF65-F5344CB8AC3E}">
        <p14:creationId xmlns:p14="http://schemas.microsoft.com/office/powerpoint/2010/main" val="3703377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Ok now let’s move into the fun part of the day – and that’s hearing from some of the ladies that are running successful FIIT30 programs in their clubs.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Let’s start with Kate from Brown’s Plains.</a:t>
            </a:r>
          </a:p>
          <a:p>
            <a:pPr>
              <a:lnSpc>
                <a:spcPct val="107000"/>
              </a:lnSpc>
              <a:spcAft>
                <a:spcPts val="800"/>
              </a:spcAf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So Kate, you have always run a successful FIIT30 program at Browns Plains and you’re currently implementing a plan to shake it up a bit. Can you talk to us about what made you want to make those changes and what some of those plans are that you are putting in place?</a:t>
            </a:r>
          </a:p>
          <a:p>
            <a:pPr>
              <a:lnSpc>
                <a:spcPct val="107000"/>
              </a:lnSpc>
              <a:spcAft>
                <a:spcPts val="800"/>
              </a:spcAft>
            </a:pPr>
            <a:r>
              <a:rPr lang="en-US" sz="1800" dirty="0">
                <a:effectLst/>
                <a:latin typeface="Calibri Light" panose="020F0302020204030204" pitchFamily="34" charset="0"/>
                <a:ea typeface="Calibri" panose="020F0502020204030204" pitchFamily="34" charset="0"/>
                <a:cs typeface="Times New Roman" panose="02020603050405020304" pitchFamily="18" charset="0"/>
              </a:rPr>
              <a:t>We have also been talking a lot about Timetabling and you have done some great work building the perfect Timetable for your members. I am particularly interested in your FIITRIGHT induction program and I know everyone online today would love to hear about it too. Can you tell us more please?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13</a:t>
            </a:fld>
            <a:endParaRPr lang="en-AU"/>
          </a:p>
        </p:txBody>
      </p:sp>
    </p:spTree>
    <p:extLst>
      <p:ext uri="{BB962C8B-B14F-4D97-AF65-F5344CB8AC3E}">
        <p14:creationId xmlns:p14="http://schemas.microsoft.com/office/powerpoint/2010/main" val="3521543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have the lovely Nicolle from Narre Warren.</a:t>
            </a:r>
          </a:p>
          <a:p>
            <a:r>
              <a:rPr lang="en-AU" dirty="0"/>
              <a:t>Nicolle you have been doing some brilliant things across all three of your sites, mainly around the launch of FIITMAX. Can you talk to us about the launch, how the planning went, and perhaps some of the challenges that came along with that launch?</a:t>
            </a:r>
          </a:p>
          <a:p>
            <a:r>
              <a:rPr lang="en-AU" dirty="0"/>
              <a:t>Push back from members</a:t>
            </a:r>
          </a:p>
          <a:p>
            <a:r>
              <a:rPr lang="en-AU" dirty="0"/>
              <a:t>Trainers</a:t>
            </a:r>
          </a:p>
        </p:txBody>
      </p:sp>
      <p:sp>
        <p:nvSpPr>
          <p:cNvPr id="4" name="Slide Number Placeholder 3"/>
          <p:cNvSpPr>
            <a:spLocks noGrp="1"/>
          </p:cNvSpPr>
          <p:nvPr>
            <p:ph type="sldNum" sz="quarter" idx="5"/>
          </p:nvPr>
        </p:nvSpPr>
        <p:spPr/>
        <p:txBody>
          <a:bodyPr/>
          <a:lstStyle/>
          <a:p>
            <a:fld id="{046DB315-68D1-4FDE-8153-E10494D98B81}" type="slidenum">
              <a:rPr lang="en-AU" smtClean="0"/>
              <a:t>14</a:t>
            </a:fld>
            <a:endParaRPr lang="en-AU"/>
          </a:p>
        </p:txBody>
      </p:sp>
    </p:spTree>
    <p:extLst>
      <p:ext uri="{BB962C8B-B14F-4D97-AF65-F5344CB8AC3E}">
        <p14:creationId xmlns:p14="http://schemas.microsoft.com/office/powerpoint/2010/main" val="3453660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Lastly let’s chat to the lovely Talyse and Kristy from Woonona</a:t>
            </a:r>
          </a:p>
          <a:p>
            <a:r>
              <a:rPr lang="en-AU" dirty="0"/>
              <a:t>Talyse I would like to start with you. You and the team are absolutely fantastic at getting members on board your FIIT30 program. In fact you are currently sitting at a whopping 17.2% coverage for FIIT30 which is one of the highest in our Network. Can you talk to us about how you achieve this and what the best way is to build the program at Woonona</a:t>
            </a:r>
          </a:p>
          <a:p>
            <a:r>
              <a:rPr lang="en-AU" dirty="0"/>
              <a:t>Kristy can you talk to us about your programming, mainly FIITMAX and why your members love this style of training so much?</a:t>
            </a:r>
          </a:p>
        </p:txBody>
      </p:sp>
      <p:sp>
        <p:nvSpPr>
          <p:cNvPr id="4" name="Slide Number Placeholder 3"/>
          <p:cNvSpPr>
            <a:spLocks noGrp="1"/>
          </p:cNvSpPr>
          <p:nvPr>
            <p:ph type="sldNum" sz="quarter" idx="5"/>
          </p:nvPr>
        </p:nvSpPr>
        <p:spPr/>
        <p:txBody>
          <a:bodyPr/>
          <a:lstStyle/>
          <a:p>
            <a:fld id="{046DB315-68D1-4FDE-8153-E10494D98B81}" type="slidenum">
              <a:rPr lang="en-AU" smtClean="0"/>
              <a:t>15</a:t>
            </a:fld>
            <a:endParaRPr lang="en-AU"/>
          </a:p>
        </p:txBody>
      </p:sp>
    </p:spTree>
    <p:extLst>
      <p:ext uri="{BB962C8B-B14F-4D97-AF65-F5344CB8AC3E}">
        <p14:creationId xmlns:p14="http://schemas.microsoft.com/office/powerpoint/2010/main" val="321631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otham Light" pitchFamily="50" charset="0"/>
                <a:ea typeface="Calibri" panose="020F0502020204030204" pitchFamily="34" charset="0"/>
                <a:cs typeface="Calibri Light" panose="020F0302020204030204" pitchFamily="34" charset="0"/>
              </a:rPr>
              <a:t>I will begin the session by providing an overview of today’s key topics which you can see on the slide here, but what I’d really like to do for most part of today is actually talk to the people and the clubs that are doing all of these things successfully.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otham Light" pitchFamily="50" charset="0"/>
                <a:ea typeface="Calibri" panose="020F0502020204030204" pitchFamily="34" charset="0"/>
                <a:cs typeface="Calibri Light" panose="020F0302020204030204" pitchFamily="34" charset="0"/>
              </a:rPr>
              <a:t>So I have some of our FIIT30 superstars ready to talk about what they have achieved with their programs and also answer any questions that you might have of them.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2</a:t>
            </a:fld>
            <a:endParaRPr lang="en-AU"/>
          </a:p>
        </p:txBody>
      </p:sp>
    </p:spTree>
    <p:extLst>
      <p:ext uri="{BB962C8B-B14F-4D97-AF65-F5344CB8AC3E}">
        <p14:creationId xmlns:p14="http://schemas.microsoft.com/office/powerpoint/2010/main" val="53609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So to begin today by talking about Fernwood’s new FIIT30 format. Some of you may be familiar with this pyramid on the screen, and for some of you this may be brand new.</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This pyramid is basically a visual representation of our FIIT30 program.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And at the bottom there, the biggest, most important part of our program is the base. </a:t>
            </a: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This is where we are responsible for laying a solid foundation for our members by teaching them the basics of functional training and functional movement so they can continue on for years to come, safely, confidently and purposefully in FIIT30 and get the results they need. </a:t>
            </a: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Now FIITRIGHT doesn’t mean FIIT30 but keep it extremely basic. It doesn’t mean bodyweight training only, or the simplest of exercises. We want to be teaching the same movement patterns that will be seen in FIIT30 and FIITMAX, but just at a slower pace. And I will talk more on that in a moment.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Next up we in the middle of our pyramid, we have our original FIIT30 offering. </a:t>
            </a: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In FIIT30 we aim to work on building strong pillars above our foundations by developing the skills that were taught in FIITRIGHT. </a:t>
            </a: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We start looking at working at a faster pace or using heavier weights.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Lastly at the very top we find FIITMAX. Now FIITMAX makes up the tip of this ice-berg but in reality today it’s probably going to be one of the biggest focusses. FIITMAX is used to refine all the skills we have built in FIITRIGHT and FIIT30, and to use those skills to start honing in on strength training and performance. Now I have put community up the top there. </a:t>
            </a: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Of course we want to build a community in all of our FIIT30 formats – that really is the essence of the program, but community for FIITMAX is all about building a space where members are really working together to track and build their strength and work on progression as a team. It is also a space where you can look at competition like challenges and fiit30 games.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3</a:t>
            </a:fld>
            <a:endParaRPr lang="en-AU"/>
          </a:p>
        </p:txBody>
      </p:sp>
    </p:spTree>
    <p:extLst>
      <p:ext uri="{BB962C8B-B14F-4D97-AF65-F5344CB8AC3E}">
        <p14:creationId xmlns:p14="http://schemas.microsoft.com/office/powerpoint/2010/main" val="420220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Now let’s start to break these formats down and focus on what they are really all about.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I often get asked, well what is the difference between FIIT30 and FIITRIGHT or FIIT30 and FIITMAX. </a:t>
            </a: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Is it the simple fact that FIITRIGHT has easier exercises and FIITMAX has harder exercises? And the answer to that is no, not necessarily. It all comes down to the programming and delivery.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Gotham Light" pitchFamily="50" charset="0"/>
              <a:ea typeface="Calibri" panose="020F0502020204030204" pitchFamily="34" charset="0"/>
              <a:cs typeface="Calibri Light" panose="020F0302020204030204" pitchFamily="34"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FIITRIGHT really targets our beginners, but it’s also great for those who are recovering from injury or simply want to move at a slower pace.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The focus for FIITRIGHT is simply to get moving and also generally a core focus – we know that a solid strong core is the foundation of all successful movement so this is really important particularly in FIITRIGHT.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Warm-up in FIITRIGHT consists of big compound movements and the main workout focuses on slower speed of movement. Timing would be 1:1 or 1:2 for example so that could be working for 1 minute and resting for 1 minute or working for 30 seconds and resting for 1 minute. So we are still delivering all the same moves that we would in FIIT30 but just at a slower pace because we know our beginners will likely need longer time to master a movement and work on it, and a longer period of time to recover.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Cooldown for FIITRIGHT also has a core focus.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Gotham Light" pitchFamily="50" charset="0"/>
              <a:ea typeface="Calibri" panose="020F0502020204030204" pitchFamily="34" charset="0"/>
              <a:cs typeface="Calibri Light" panose="020F0302020204030204" pitchFamily="34"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FIIT30 is for all of our members – everyone is welcome and everyone is capable. Trainers need be equipped with regressions for the newbies, and progressions for those advanced users.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The focus is train and play – work hard and have fun at the same time, That is really what FIIT30 is all about.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Warm-up consists of constant movement focusing on the specific skills that will be delivered in the session.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The main workout uses simple exercises –  movements don’t have to be super fancy, keep them simple, practical and manageable.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Timing is a minimum of 2:1 so for example 45 seconds work and 15 seconds rest. But feedback has also been that the basic circuit, 8 stations, 45 on 15 off is getting tiresome. And let’s face it, that format on repeat week after week is boring. So in FIIT30 we also start to explore different formats like EMOMs and AMRAPs.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Cooldown should focus on mobility and stretches to lower the heart rate.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Gotham Light" pitchFamily="50" charset="0"/>
              <a:ea typeface="Calibri" panose="020F0502020204030204" pitchFamily="34" charset="0"/>
              <a:cs typeface="Calibri Light" panose="020F0302020204030204" pitchFamily="34"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Lastly FIITMAX. The golden child and currently my favorite type of formatting!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FIITMAX is not for the elite. You don’t need to pass a special exam to receive VIP access. FIITMAX, just like FIIT30 is for everyone.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Focuses are strength and training hard. It’s a semi personalized strength session where members can focus on hitting new heights.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The warm up in FIITMAX is very much specific to what is being delivered in the session and the main workout focuses on specific skills with a finisher or a challenge to finish.</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When I talk about skills I mean big lifts. This is a space where your participants can start working on their squats, deadlifts, bench presses, pull-ups etc.</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So that means FIITMAX REP based as opposed to time based like FIITRIGHT and FIIT30. So for example you might give your class 6 minute blocks to perform 4 sets of deadlifts or squats etc.</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Cooldown for FIITMAX focuses on advanced mobility.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So hopefully this gives you an understanding of how to differentiate between these session styles.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4</a:t>
            </a:fld>
            <a:endParaRPr lang="en-AU"/>
          </a:p>
        </p:txBody>
      </p:sp>
    </p:spTree>
    <p:extLst>
      <p:ext uri="{BB962C8B-B14F-4D97-AF65-F5344CB8AC3E}">
        <p14:creationId xmlns:p14="http://schemas.microsoft.com/office/powerpoint/2010/main" val="1326751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Now let’s take a look at formatting these sessions using </a:t>
            </a:r>
            <a:r>
              <a:rPr lang="en-US" sz="1800" dirty="0" err="1">
                <a:effectLst/>
                <a:latin typeface="Gotham Light" pitchFamily="50" charset="0"/>
                <a:ea typeface="Calibri" panose="020F0502020204030204" pitchFamily="34" charset="0"/>
                <a:cs typeface="Calibri Light" panose="020F0302020204030204" pitchFamily="34" charset="0"/>
              </a:rPr>
              <a:t>Teambeats</a:t>
            </a:r>
            <a:r>
              <a:rPr lang="en-US" sz="1800" dirty="0">
                <a:effectLst/>
                <a:latin typeface="Gotham Light" pitchFamily="50" charset="0"/>
                <a:ea typeface="Calibri" panose="020F0502020204030204" pitchFamily="34" charset="0"/>
                <a:cs typeface="Calibri Light" panose="020F0302020204030204" pitchFamily="34" charset="0"/>
              </a:rPr>
              <a:t>. </a:t>
            </a:r>
            <a:r>
              <a:rPr lang="en-US" sz="1800" dirty="0">
                <a:effectLst/>
                <a:latin typeface="Gotham Light" pitchFamily="50" charset="0"/>
                <a:ea typeface="Calibri" panose="020F0502020204030204" pitchFamily="34" charset="0"/>
                <a:cs typeface="Times New Roman" panose="02020603050405020304" pitchFamily="18" charset="0"/>
              </a:rPr>
              <a:t>A lot of the feedback around </a:t>
            </a:r>
            <a:r>
              <a:rPr lang="en-US" sz="1800" dirty="0" err="1">
                <a:effectLst/>
                <a:latin typeface="Gotham Light" pitchFamily="50" charset="0"/>
                <a:ea typeface="Calibri" panose="020F0502020204030204" pitchFamily="34" charset="0"/>
                <a:cs typeface="Times New Roman" panose="02020603050405020304" pitchFamily="18" charset="0"/>
              </a:rPr>
              <a:t>Teambeats</a:t>
            </a:r>
            <a:r>
              <a:rPr lang="en-US" sz="1800" dirty="0">
                <a:effectLst/>
                <a:latin typeface="Gotham Light" pitchFamily="50" charset="0"/>
                <a:ea typeface="Calibri" panose="020F0502020204030204" pitchFamily="34" charset="0"/>
                <a:cs typeface="Times New Roman" panose="02020603050405020304" pitchFamily="18" charset="0"/>
              </a:rPr>
              <a:t>, has been around programming being time consuming and challenging for trainers. That is why I have done the hard work for you and created the templates for you. All you need to do is find the program through the kiosk and hit play!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There are currently 9 templates loaded in your library, ready to use – 3 x FIITRIGHT, 3 x FIIT30 and 3 x FIITMAX. The templates come with accompanying education on the formats – called the </a:t>
            </a:r>
            <a:r>
              <a:rPr lang="en-US" sz="1800" dirty="0" err="1">
                <a:effectLst/>
                <a:latin typeface="Gotham Light" pitchFamily="50" charset="0"/>
                <a:ea typeface="Calibri" panose="020F0502020204030204" pitchFamily="34" charset="0"/>
                <a:cs typeface="Times New Roman" panose="02020603050405020304" pitchFamily="18" charset="0"/>
              </a:rPr>
              <a:t>teambeats</a:t>
            </a:r>
            <a:r>
              <a:rPr lang="en-US" sz="1800" dirty="0">
                <a:effectLst/>
                <a:latin typeface="Gotham Light" pitchFamily="50" charset="0"/>
                <a:ea typeface="Calibri" panose="020F0502020204030204" pitchFamily="34" charset="0"/>
                <a:cs typeface="Times New Roman" panose="02020603050405020304" pitchFamily="18" charset="0"/>
              </a:rPr>
              <a:t> playbook which basically explains step by step how the session is run. So you can see on the screen there FIIT30 1.2 has a thorough explanation of the class in the playbook, and then you can see it built out for you on the right hand side in </a:t>
            </a:r>
            <a:r>
              <a:rPr lang="en-US" sz="1800" dirty="0" err="1">
                <a:effectLst/>
                <a:latin typeface="Gotham Light" pitchFamily="50" charset="0"/>
                <a:ea typeface="Calibri" panose="020F0502020204030204" pitchFamily="34" charset="0"/>
                <a:cs typeface="Times New Roman" panose="02020603050405020304" pitchFamily="18" charset="0"/>
              </a:rPr>
              <a:t>Teambeats</a:t>
            </a:r>
            <a:r>
              <a:rPr lang="en-US" sz="1800" dirty="0">
                <a:effectLst/>
                <a:latin typeface="Gotham Light" pitchFamily="50" charset="0"/>
                <a:ea typeface="Calibri" panose="020F0502020204030204" pitchFamily="34" charset="0"/>
                <a:cs typeface="Times New Roman" panose="02020603050405020304" pitchFamily="18" charset="0"/>
              </a:rPr>
              <a:t>. And you can clone the templates and change the exercises as you please so if you want to make it all upper body, or all lower body or whatever, you can.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I really encourage you, if you haven’t already, to take a look at this playbook and start to play around and work with the templates that have been loaded there for you.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5</a:t>
            </a:fld>
            <a:endParaRPr lang="en-AU"/>
          </a:p>
        </p:txBody>
      </p:sp>
    </p:spTree>
    <p:extLst>
      <p:ext uri="{BB962C8B-B14F-4D97-AF65-F5344CB8AC3E}">
        <p14:creationId xmlns:p14="http://schemas.microsoft.com/office/powerpoint/2010/main" val="3092217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Now let’s take a look at your FIIT30 Timetable. What should it look like and what works best? Now of course this will be different for each club depending on the demographics and the kind of programs you are building in FIIT30.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Today I am just making some suggestions based on what I have seen work well in the clubs I have been working with.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The number of sessions you have on your Timetable is very much dependent on your coverage, but it’s important to ensure you have sessions scheduled in those peak times like early morning, mid morning, evening and weekend mornings.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My example on the screen here shows the timeslots to fill when starting out with your timetable. If you’re still getting your FIIT30 program off the ground, you don’t necessarily need to schedule sessions every day of the week in every timeslot, you might look at alternating the days. For example you may not put a 6:30am session on Monday to Friday to begin with, you might schedule it only for Mondays Wednesdays and Fridays or Tuesdays and Thursdays. Once you really start to build your membership base for FIIT30, you can then start to fill in those gaps.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When you are looking at building a timetable that includes all 3 of the formats we are talking about today, what I have seen work best is running the same session across the entire day. You might even consider alternating your FIIT30 and FIITRIGHT days which I have done in my example here. So at the top you can see FIIT30 runs on Mondays Wednesdays Fridays and Sundays, and FIITMAX runs Tuesdays, Thursdays and Saturdays.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This keeps it consistent for your members so they know exactly what to expect when they come in on any given day.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Now another consideration that has worked well with some of our clubs, is running a fortnightly timetable. So you can see here I have a week one and a week two option.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Week two is basically week one in reverse so whilst FIIT30 runs on Mondays Wednesdays and Fridays in week one, it will run on Tuesday, Thursday and Saturday in week 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So for example if you have a member that can only train on Mondays, Wednesdays and weekends, she will still be able to experience both FIITMAX and FIIT30 formats within a fortnightly cycle. Our Cranbourne, </a:t>
            </a:r>
            <a:r>
              <a:rPr lang="en-US" sz="1800" dirty="0" err="1">
                <a:effectLst/>
                <a:latin typeface="Gotham Light" pitchFamily="50" charset="0"/>
                <a:ea typeface="Calibri" panose="020F0502020204030204" pitchFamily="34" charset="0"/>
                <a:cs typeface="Calibri Light" panose="020F0302020204030204" pitchFamily="34" charset="0"/>
              </a:rPr>
              <a:t>narre</a:t>
            </a:r>
            <a:r>
              <a:rPr lang="en-US" sz="1800" dirty="0">
                <a:effectLst/>
                <a:latin typeface="Gotham Light" pitchFamily="50" charset="0"/>
                <a:ea typeface="Calibri" panose="020F0502020204030204" pitchFamily="34" charset="0"/>
                <a:cs typeface="Calibri Light" panose="020F0302020204030204" pitchFamily="34" charset="0"/>
              </a:rPr>
              <a:t> warren and clayton clubs do this really well and Nicolle can talk more on that later on.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Now lastly as I mentioned, your number of scheduled sessions will depend on your coverage. I have included a simple calculation on this slide, that you can use to determine a good starting point for how many sessions to schedule per week. This is based off 10 participants per session. You can adjust the calculation to suit your club based on your current member count, FIIT30 coverage and the number of participants your space will allow.</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6</a:t>
            </a:fld>
            <a:endParaRPr lang="en-AU"/>
          </a:p>
        </p:txBody>
      </p:sp>
    </p:spTree>
    <p:extLst>
      <p:ext uri="{BB962C8B-B14F-4D97-AF65-F5344CB8AC3E}">
        <p14:creationId xmlns:p14="http://schemas.microsoft.com/office/powerpoint/2010/main" val="2325708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And on that coverage that I just spoken about - Having an understanding of who in your club is involved in your FIIT30 program and at what capacity is really important, and it’s really easy to obtain a snapshot of all these members with some of the programs we have access to.</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To begin as you can see on the left hand side of the screen, you can take a look at the Operations Performance Report in Superset which will tell you what your coverage is for FIIT30, or across all of your core offerings for that matter.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This percentage includes 5 packs of FIIT30 or greater, flexi add-ons and subscriptions. It does not include single sessions, intro packs or anything with a zero dollar value.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Now as you can see on the right hands side of the screen, you can also take the core offerings report in </a:t>
            </a:r>
            <a:r>
              <a:rPr lang="en-US" sz="1800" dirty="0" err="1">
                <a:effectLst/>
                <a:latin typeface="Gotham Light" pitchFamily="50" charset="0"/>
                <a:ea typeface="Calibri" panose="020F0502020204030204" pitchFamily="34" charset="0"/>
                <a:cs typeface="Calibri Light" panose="020F0302020204030204" pitchFamily="34" charset="0"/>
              </a:rPr>
              <a:t>Exerp</a:t>
            </a:r>
            <a:r>
              <a:rPr lang="en-US" sz="1800" dirty="0">
                <a:effectLst/>
                <a:latin typeface="Gotham Light" pitchFamily="50" charset="0"/>
                <a:ea typeface="Calibri" panose="020F0502020204030204" pitchFamily="34" charset="0"/>
                <a:cs typeface="Calibri Light" panose="020F0302020204030204" pitchFamily="34" charset="0"/>
              </a:rPr>
              <a:t> to really hone in on some more information about those members. Really take note of your findings in the core offerings report. Whilst packs are often a good introduction to the program for our members, ultimately we them all paying for FIIT30 on direct debit. We love these members particularly, because they have fully committed to the program and are much easier to keep on board because essentially unless they downgrade, their weekly sessions never expire. So we don’t have to convince them to purchase another pack, once their last one has ended.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So take a look at your core offerings report and pay attention to your FIIT30 family – who are they and how can you </a:t>
            </a:r>
            <a:r>
              <a:rPr lang="en-US" sz="1800" dirty="0" err="1">
                <a:effectLst/>
                <a:latin typeface="Gotham Light" pitchFamily="50" charset="0"/>
                <a:ea typeface="Calibri" panose="020F0502020204030204" pitchFamily="34" charset="0"/>
                <a:cs typeface="Calibri Light" panose="020F0302020204030204" pitchFamily="34" charset="0"/>
              </a:rPr>
              <a:t>maximise</a:t>
            </a:r>
            <a:r>
              <a:rPr lang="en-US" sz="1800" dirty="0">
                <a:effectLst/>
                <a:latin typeface="Gotham Light" pitchFamily="50" charset="0"/>
                <a:ea typeface="Calibri" panose="020F0502020204030204" pitchFamily="34" charset="0"/>
                <a:cs typeface="Calibri Light" panose="020F0302020204030204" pitchFamily="34" charset="0"/>
              </a:rPr>
              <a:t> their stay within the program?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7</a:t>
            </a:fld>
            <a:endParaRPr lang="en-AU"/>
          </a:p>
        </p:txBody>
      </p:sp>
    </p:spTree>
    <p:extLst>
      <p:ext uri="{BB962C8B-B14F-4D97-AF65-F5344CB8AC3E}">
        <p14:creationId xmlns:p14="http://schemas.microsoft.com/office/powerpoint/2010/main" val="3235695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Now </a:t>
            </a:r>
            <a:r>
              <a:rPr lang="en-US" sz="1800" dirty="0" err="1">
                <a:effectLst/>
                <a:latin typeface="Gotham Light" pitchFamily="50" charset="0"/>
                <a:ea typeface="Calibri" panose="020F0502020204030204" pitchFamily="34" charset="0"/>
                <a:cs typeface="Calibri Light" panose="020F0302020204030204" pitchFamily="34" charset="0"/>
              </a:rPr>
              <a:t>analysing</a:t>
            </a:r>
            <a:r>
              <a:rPr lang="en-US" sz="1800" dirty="0">
                <a:effectLst/>
                <a:latin typeface="Gotham Light" pitchFamily="50" charset="0"/>
                <a:ea typeface="Calibri" panose="020F0502020204030204" pitchFamily="34" charset="0"/>
                <a:cs typeface="Calibri Light" panose="020F0302020204030204" pitchFamily="34" charset="0"/>
              </a:rPr>
              <a:t> your FIIT30 family really leads me in to pricing, and what these ladies are paying for this product.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We know that one of the many benefits of FIIT30 is that it provides an additional stream of revenue to your club. And another big focal point for FIIT30 this year is pricing.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Our recommended price for FIIT30 as a flexi add-on is $25 per week, and whilst many clubs are charging $25, some even more, there are also many charging significantly less. A key goal is to ensure pricing is consistent across our network, to maintain a consistent and high level offering in every one of our clubs.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I have popped the little screenshot of the core offerings report back on this slide because as you can see on the right hand side, this report also tells you what your members have paid for the component. The figure next to the flexis is a fortnightly amount so as you can see with this case, some members are paying $25 per week for FIIT30, some $29 and so forth.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Now remember that in order to be able to charge $25 plus per week for this program, it needs to have the value to warrant the expense. When I talk about value I am talking about the professionalism of your programs – a fabulous timetable, enticing class variations, the use of the screens, heart rate training and professional, well trained and educated staff. All the things we continue to talk about when it comes to FIIT30. Tick all those boxes and you can without a doubt charge more for the service. </a:t>
            </a: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Clubs are comfortable and confident in charging a premium price for their reformer program, and we really should be treating FIIT30 </a:t>
            </a:r>
            <a:r>
              <a:rPr lang="en-US" sz="1800">
                <a:effectLst/>
                <a:latin typeface="Gotham Light" pitchFamily="50" charset="0"/>
                <a:ea typeface="Calibri" panose="020F0502020204030204" pitchFamily="34" charset="0"/>
                <a:cs typeface="Calibri Light" panose="020F0302020204030204" pitchFamily="34" charset="0"/>
              </a:rPr>
              <a:t>the same.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Many clubs have submitted </a:t>
            </a:r>
            <a:r>
              <a:rPr lang="en-US" sz="1800" dirty="0" err="1">
                <a:effectLst/>
                <a:latin typeface="Gotham Light" pitchFamily="50" charset="0"/>
                <a:ea typeface="Calibri" panose="020F0502020204030204" pitchFamily="34" charset="0"/>
                <a:cs typeface="Calibri Light" panose="020F0302020204030204" pitchFamily="34" charset="0"/>
              </a:rPr>
              <a:t>memberhips</a:t>
            </a:r>
            <a:r>
              <a:rPr lang="en-US" sz="1800" dirty="0">
                <a:effectLst/>
                <a:latin typeface="Gotham Light" pitchFamily="50" charset="0"/>
                <a:ea typeface="Calibri" panose="020F0502020204030204" pitchFamily="34" charset="0"/>
                <a:cs typeface="Calibri Light" panose="020F0302020204030204" pitchFamily="34" charset="0"/>
              </a:rPr>
              <a:t> price increases to their members with minimal pushback, and certainly replicating this process for FIIT30 will be beneficial to your club so if you have not considered a price review for FIIT30, now is the perfect time!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8</a:t>
            </a:fld>
            <a:endParaRPr lang="en-AU"/>
          </a:p>
        </p:txBody>
      </p:sp>
    </p:spTree>
    <p:extLst>
      <p:ext uri="{BB962C8B-B14F-4D97-AF65-F5344CB8AC3E}">
        <p14:creationId xmlns:p14="http://schemas.microsoft.com/office/powerpoint/2010/main" val="2256752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Now let’s take a look at setting FIIT30 targets. Have a think about this before I move on? Do you have targets set for you as a trainer? As a manager, do you set targets for your team?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Calibri Light" panose="020F0302020204030204" pitchFamily="34" charset="0"/>
              </a:rPr>
              <a:t>It is really important that you </a:t>
            </a:r>
            <a:r>
              <a:rPr lang="en-US" sz="1800" dirty="0">
                <a:effectLst/>
                <a:latin typeface="Gotham Light" pitchFamily="50" charset="0"/>
                <a:ea typeface="Calibri" panose="020F0502020204030204" pitchFamily="34" charset="0"/>
                <a:cs typeface="Times New Roman" panose="02020603050405020304" pitchFamily="18" charset="0"/>
              </a:rPr>
              <a:t>implement a FIIT30 growth plan. Planning will give you your best chance at success. Set targets around how may members you want to see in FIIT30. What do you want them paying for the service? What does your programming look like? What does your FIIT30 space look like? What does your team, look like?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Let’s focus on coverage targets today. I have been working with clubs recently on the growth of their FIIT30 program, and a key focus for targets has not been on upgrades, but on growth. Growth considers both upgrades, and downgrades together.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You could be upgrading 10 members to month to FIIT30, but also losing 10 members each month at the same time. So your program is really at a stand still. It’s not growing.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When you set your monthly growth targets, just like we do with sales, we can take a projection of the downgrades to come and use this number to set your growth target.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At the beginning of each month, take a downgrades report for the month ahead and see if there are any members scheduled to drop off FIIT30 for that month. This can be taken into consideration when planning your targets moving forward.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Now how do you set your targets? What should you be aiming for? This will vary from club to club and takes into consideration many factors like your member count and number of trainers on hand. If you would like some help with this, I am more than happy to discuss one-on-one outside of today’s training so please reach out.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Some key considerations for you to think about however;</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Our Network average for FIIT30 is currently sitting at 8.7%. If you are below this number, then this might be a great target for you to strive for!</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Di’s vision is to achieve 15% coverage for FIIT30 by the end of this year. Now we have a long way to go to achieve this number but I believe we can do this if we band together. The best way is to start setting those targets for growth.</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Gotham Light" pitchFamily="50" charset="0"/>
                <a:ea typeface="Calibri" panose="020F0502020204030204" pitchFamily="34" charset="0"/>
                <a:cs typeface="Times New Roman" panose="02020603050405020304" pitchFamily="18" charset="0"/>
              </a:rPr>
              <a:t>Lastly, think about who is responsible for hitting these targets? Is it just up to the FIIT30 team leader, or do each individual trainer have their own target for upgrades each month. Teamwork makes the dreamwork so get everyone on board helping to build the numbers and that will ensure your biggest success.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46DB315-68D1-4FDE-8153-E10494D98B81}" type="slidenum">
              <a:rPr lang="en-AU" smtClean="0"/>
              <a:t>9</a:t>
            </a:fld>
            <a:endParaRPr lang="en-AU"/>
          </a:p>
        </p:txBody>
      </p:sp>
    </p:spTree>
    <p:extLst>
      <p:ext uri="{BB962C8B-B14F-4D97-AF65-F5344CB8AC3E}">
        <p14:creationId xmlns:p14="http://schemas.microsoft.com/office/powerpoint/2010/main" val="212857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FEB5-0DA6-D18A-2F99-BA144FD6E1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C64F914-2597-8019-959D-35F7489B78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66CF657-7EF0-B8B0-B07A-8E08AC6BDBC1}"/>
              </a:ext>
            </a:extLst>
          </p:cNvPr>
          <p:cNvSpPr>
            <a:spLocks noGrp="1"/>
          </p:cNvSpPr>
          <p:nvPr>
            <p:ph type="dt" sz="half" idx="10"/>
          </p:nvPr>
        </p:nvSpPr>
        <p:spPr/>
        <p:txBody>
          <a:bodyPr/>
          <a:lstStyle/>
          <a:p>
            <a:fld id="{F6E5F03D-E1CF-4E5E-A6CF-A332B2CAAC3E}" type="datetimeFigureOut">
              <a:rPr lang="en-AU" smtClean="0"/>
              <a:t>1/11/2023</a:t>
            </a:fld>
            <a:endParaRPr lang="en-AU"/>
          </a:p>
        </p:txBody>
      </p:sp>
      <p:sp>
        <p:nvSpPr>
          <p:cNvPr id="5" name="Footer Placeholder 4">
            <a:extLst>
              <a:ext uri="{FF2B5EF4-FFF2-40B4-BE49-F238E27FC236}">
                <a16:creationId xmlns:a16="http://schemas.microsoft.com/office/drawing/2014/main" id="{9AB03BB2-FB18-41AF-45E7-52407F6276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B5999EC-DE55-F70F-45F8-C9990D74C25C}"/>
              </a:ext>
            </a:extLst>
          </p:cNvPr>
          <p:cNvSpPr>
            <a:spLocks noGrp="1"/>
          </p:cNvSpPr>
          <p:nvPr>
            <p:ph type="sldNum" sz="quarter" idx="12"/>
          </p:nvPr>
        </p:nvSpPr>
        <p:spPr/>
        <p:txBody>
          <a:bodyPr/>
          <a:lstStyle/>
          <a:p>
            <a:fld id="{035D4B04-D6EF-48AD-8881-40979C4D7A75}" type="slidenum">
              <a:rPr lang="en-AU" smtClean="0"/>
              <a:t>‹#›</a:t>
            </a:fld>
            <a:endParaRPr lang="en-AU"/>
          </a:p>
        </p:txBody>
      </p:sp>
    </p:spTree>
    <p:extLst>
      <p:ext uri="{BB962C8B-B14F-4D97-AF65-F5344CB8AC3E}">
        <p14:creationId xmlns:p14="http://schemas.microsoft.com/office/powerpoint/2010/main" val="2431621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EA2B3-4B19-979E-96BC-99E1363EA9C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225AC9-93C8-8526-7BA3-96281A8817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C2F4167-8D89-44B5-A33C-B5E65A9E4B24}"/>
              </a:ext>
            </a:extLst>
          </p:cNvPr>
          <p:cNvSpPr>
            <a:spLocks noGrp="1"/>
          </p:cNvSpPr>
          <p:nvPr>
            <p:ph type="dt" sz="half" idx="10"/>
          </p:nvPr>
        </p:nvSpPr>
        <p:spPr/>
        <p:txBody>
          <a:bodyPr/>
          <a:lstStyle/>
          <a:p>
            <a:fld id="{F6E5F03D-E1CF-4E5E-A6CF-A332B2CAAC3E}" type="datetimeFigureOut">
              <a:rPr lang="en-AU" smtClean="0"/>
              <a:t>1/11/2023</a:t>
            </a:fld>
            <a:endParaRPr lang="en-AU"/>
          </a:p>
        </p:txBody>
      </p:sp>
      <p:sp>
        <p:nvSpPr>
          <p:cNvPr id="5" name="Footer Placeholder 4">
            <a:extLst>
              <a:ext uri="{FF2B5EF4-FFF2-40B4-BE49-F238E27FC236}">
                <a16:creationId xmlns:a16="http://schemas.microsoft.com/office/drawing/2014/main" id="{7A00E6C4-F5AF-DB2E-EC41-BA58405F135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196429-EC5F-CF01-E780-296BC75CDE1A}"/>
              </a:ext>
            </a:extLst>
          </p:cNvPr>
          <p:cNvSpPr>
            <a:spLocks noGrp="1"/>
          </p:cNvSpPr>
          <p:nvPr>
            <p:ph type="sldNum" sz="quarter" idx="12"/>
          </p:nvPr>
        </p:nvSpPr>
        <p:spPr/>
        <p:txBody>
          <a:bodyPr/>
          <a:lstStyle/>
          <a:p>
            <a:fld id="{035D4B04-D6EF-48AD-8881-40979C4D7A75}" type="slidenum">
              <a:rPr lang="en-AU" smtClean="0"/>
              <a:t>‹#›</a:t>
            </a:fld>
            <a:endParaRPr lang="en-AU"/>
          </a:p>
        </p:txBody>
      </p:sp>
    </p:spTree>
    <p:extLst>
      <p:ext uri="{BB962C8B-B14F-4D97-AF65-F5344CB8AC3E}">
        <p14:creationId xmlns:p14="http://schemas.microsoft.com/office/powerpoint/2010/main" val="82314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349BA3-4BB7-BA29-347E-0D2B1EFD7A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B189F85-AD93-7EFC-5493-414E406788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B809AC4-1AA9-FCFC-2D5E-AE9E39276700}"/>
              </a:ext>
            </a:extLst>
          </p:cNvPr>
          <p:cNvSpPr>
            <a:spLocks noGrp="1"/>
          </p:cNvSpPr>
          <p:nvPr>
            <p:ph type="dt" sz="half" idx="10"/>
          </p:nvPr>
        </p:nvSpPr>
        <p:spPr/>
        <p:txBody>
          <a:bodyPr/>
          <a:lstStyle/>
          <a:p>
            <a:fld id="{F6E5F03D-E1CF-4E5E-A6CF-A332B2CAAC3E}" type="datetimeFigureOut">
              <a:rPr lang="en-AU" smtClean="0"/>
              <a:t>1/11/2023</a:t>
            </a:fld>
            <a:endParaRPr lang="en-AU"/>
          </a:p>
        </p:txBody>
      </p:sp>
      <p:sp>
        <p:nvSpPr>
          <p:cNvPr id="5" name="Footer Placeholder 4">
            <a:extLst>
              <a:ext uri="{FF2B5EF4-FFF2-40B4-BE49-F238E27FC236}">
                <a16:creationId xmlns:a16="http://schemas.microsoft.com/office/drawing/2014/main" id="{92895F51-2F92-2743-00A7-194CD2F0870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8DAB08-69B6-28AC-868B-0D59FD7EA23D}"/>
              </a:ext>
            </a:extLst>
          </p:cNvPr>
          <p:cNvSpPr>
            <a:spLocks noGrp="1"/>
          </p:cNvSpPr>
          <p:nvPr>
            <p:ph type="sldNum" sz="quarter" idx="12"/>
          </p:nvPr>
        </p:nvSpPr>
        <p:spPr/>
        <p:txBody>
          <a:bodyPr/>
          <a:lstStyle/>
          <a:p>
            <a:fld id="{035D4B04-D6EF-48AD-8881-40979C4D7A75}" type="slidenum">
              <a:rPr lang="en-AU" smtClean="0"/>
              <a:t>‹#›</a:t>
            </a:fld>
            <a:endParaRPr lang="en-AU"/>
          </a:p>
        </p:txBody>
      </p:sp>
    </p:spTree>
    <p:extLst>
      <p:ext uri="{BB962C8B-B14F-4D97-AF65-F5344CB8AC3E}">
        <p14:creationId xmlns:p14="http://schemas.microsoft.com/office/powerpoint/2010/main" val="2810285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4764-87A9-AAC2-17B6-12CAFB1017E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D02DC62-1A52-81D1-91C3-AC32B00274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5F0C00F-11CD-CB37-6634-B0293A71129E}"/>
              </a:ext>
            </a:extLst>
          </p:cNvPr>
          <p:cNvSpPr>
            <a:spLocks noGrp="1"/>
          </p:cNvSpPr>
          <p:nvPr>
            <p:ph type="dt" sz="half" idx="10"/>
          </p:nvPr>
        </p:nvSpPr>
        <p:spPr/>
        <p:txBody>
          <a:bodyPr/>
          <a:lstStyle/>
          <a:p>
            <a:fld id="{F6E5F03D-E1CF-4E5E-A6CF-A332B2CAAC3E}" type="datetimeFigureOut">
              <a:rPr lang="en-AU" smtClean="0"/>
              <a:t>1/11/2023</a:t>
            </a:fld>
            <a:endParaRPr lang="en-AU"/>
          </a:p>
        </p:txBody>
      </p:sp>
      <p:sp>
        <p:nvSpPr>
          <p:cNvPr id="5" name="Footer Placeholder 4">
            <a:extLst>
              <a:ext uri="{FF2B5EF4-FFF2-40B4-BE49-F238E27FC236}">
                <a16:creationId xmlns:a16="http://schemas.microsoft.com/office/drawing/2014/main" id="{0AC5110F-52B1-D0BE-CBA1-D61F3205F58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DF64D2C-DEA5-31E7-AD3C-B3D4C25E5582}"/>
              </a:ext>
            </a:extLst>
          </p:cNvPr>
          <p:cNvSpPr>
            <a:spLocks noGrp="1"/>
          </p:cNvSpPr>
          <p:nvPr>
            <p:ph type="sldNum" sz="quarter" idx="12"/>
          </p:nvPr>
        </p:nvSpPr>
        <p:spPr/>
        <p:txBody>
          <a:bodyPr/>
          <a:lstStyle/>
          <a:p>
            <a:fld id="{035D4B04-D6EF-48AD-8881-40979C4D7A75}" type="slidenum">
              <a:rPr lang="en-AU" smtClean="0"/>
              <a:t>‹#›</a:t>
            </a:fld>
            <a:endParaRPr lang="en-AU"/>
          </a:p>
        </p:txBody>
      </p:sp>
    </p:spTree>
    <p:extLst>
      <p:ext uri="{BB962C8B-B14F-4D97-AF65-F5344CB8AC3E}">
        <p14:creationId xmlns:p14="http://schemas.microsoft.com/office/powerpoint/2010/main" val="3869133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B9F5-75B1-F854-652E-3375B0B96F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430877A-0C99-8579-93DD-316C11036B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712D07-0976-D825-0D10-A28A84005973}"/>
              </a:ext>
            </a:extLst>
          </p:cNvPr>
          <p:cNvSpPr>
            <a:spLocks noGrp="1"/>
          </p:cNvSpPr>
          <p:nvPr>
            <p:ph type="dt" sz="half" idx="10"/>
          </p:nvPr>
        </p:nvSpPr>
        <p:spPr/>
        <p:txBody>
          <a:bodyPr/>
          <a:lstStyle/>
          <a:p>
            <a:fld id="{F6E5F03D-E1CF-4E5E-A6CF-A332B2CAAC3E}" type="datetimeFigureOut">
              <a:rPr lang="en-AU" smtClean="0"/>
              <a:t>1/11/2023</a:t>
            </a:fld>
            <a:endParaRPr lang="en-AU"/>
          </a:p>
        </p:txBody>
      </p:sp>
      <p:sp>
        <p:nvSpPr>
          <p:cNvPr id="5" name="Footer Placeholder 4">
            <a:extLst>
              <a:ext uri="{FF2B5EF4-FFF2-40B4-BE49-F238E27FC236}">
                <a16:creationId xmlns:a16="http://schemas.microsoft.com/office/drawing/2014/main" id="{10F3E6AD-0FBD-CA64-1715-9A8CB37089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33527DF-FA9B-CF69-3B68-21B53035A58B}"/>
              </a:ext>
            </a:extLst>
          </p:cNvPr>
          <p:cNvSpPr>
            <a:spLocks noGrp="1"/>
          </p:cNvSpPr>
          <p:nvPr>
            <p:ph type="sldNum" sz="quarter" idx="12"/>
          </p:nvPr>
        </p:nvSpPr>
        <p:spPr/>
        <p:txBody>
          <a:bodyPr/>
          <a:lstStyle/>
          <a:p>
            <a:fld id="{035D4B04-D6EF-48AD-8881-40979C4D7A75}" type="slidenum">
              <a:rPr lang="en-AU" smtClean="0"/>
              <a:t>‹#›</a:t>
            </a:fld>
            <a:endParaRPr lang="en-AU"/>
          </a:p>
        </p:txBody>
      </p:sp>
    </p:spTree>
    <p:extLst>
      <p:ext uri="{BB962C8B-B14F-4D97-AF65-F5344CB8AC3E}">
        <p14:creationId xmlns:p14="http://schemas.microsoft.com/office/powerpoint/2010/main" val="890993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4B29-D432-5F99-4D31-BAB0EA12310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B68D3D0-55C0-E4E1-5D3C-74B12FB067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0CC20B9-4EFF-C109-E811-59236BA07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8C383DA-585A-1A44-86E4-1DCF5EAA0A95}"/>
              </a:ext>
            </a:extLst>
          </p:cNvPr>
          <p:cNvSpPr>
            <a:spLocks noGrp="1"/>
          </p:cNvSpPr>
          <p:nvPr>
            <p:ph type="dt" sz="half" idx="10"/>
          </p:nvPr>
        </p:nvSpPr>
        <p:spPr/>
        <p:txBody>
          <a:bodyPr/>
          <a:lstStyle/>
          <a:p>
            <a:fld id="{F6E5F03D-E1CF-4E5E-A6CF-A332B2CAAC3E}" type="datetimeFigureOut">
              <a:rPr lang="en-AU" smtClean="0"/>
              <a:t>1/11/2023</a:t>
            </a:fld>
            <a:endParaRPr lang="en-AU"/>
          </a:p>
        </p:txBody>
      </p:sp>
      <p:sp>
        <p:nvSpPr>
          <p:cNvPr id="6" name="Footer Placeholder 5">
            <a:extLst>
              <a:ext uri="{FF2B5EF4-FFF2-40B4-BE49-F238E27FC236}">
                <a16:creationId xmlns:a16="http://schemas.microsoft.com/office/drawing/2014/main" id="{B06C15FE-4C20-6B16-92D4-A0F8B951A8C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B59671C-A170-4100-943C-4F51E9196C4E}"/>
              </a:ext>
            </a:extLst>
          </p:cNvPr>
          <p:cNvSpPr>
            <a:spLocks noGrp="1"/>
          </p:cNvSpPr>
          <p:nvPr>
            <p:ph type="sldNum" sz="quarter" idx="12"/>
          </p:nvPr>
        </p:nvSpPr>
        <p:spPr/>
        <p:txBody>
          <a:bodyPr/>
          <a:lstStyle/>
          <a:p>
            <a:fld id="{035D4B04-D6EF-48AD-8881-40979C4D7A75}" type="slidenum">
              <a:rPr lang="en-AU" smtClean="0"/>
              <a:t>‹#›</a:t>
            </a:fld>
            <a:endParaRPr lang="en-AU"/>
          </a:p>
        </p:txBody>
      </p:sp>
    </p:spTree>
    <p:extLst>
      <p:ext uri="{BB962C8B-B14F-4D97-AF65-F5344CB8AC3E}">
        <p14:creationId xmlns:p14="http://schemas.microsoft.com/office/powerpoint/2010/main" val="830594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C4A7-0861-563D-B5D8-DFBE4511C1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6835A53-2993-10BC-8DC8-60D942A4C4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31212A-6BA8-FA2C-55AF-31223B8D0B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2899705-2A95-F149-1AEC-9303655EC1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BABBBB-32A5-35ED-7DD1-2ECEE7C1EA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AE345-8CCF-70C9-3FD7-5789A2966EFD}"/>
              </a:ext>
            </a:extLst>
          </p:cNvPr>
          <p:cNvSpPr>
            <a:spLocks noGrp="1"/>
          </p:cNvSpPr>
          <p:nvPr>
            <p:ph type="dt" sz="half" idx="10"/>
          </p:nvPr>
        </p:nvSpPr>
        <p:spPr/>
        <p:txBody>
          <a:bodyPr/>
          <a:lstStyle/>
          <a:p>
            <a:fld id="{F6E5F03D-E1CF-4E5E-A6CF-A332B2CAAC3E}" type="datetimeFigureOut">
              <a:rPr lang="en-AU" smtClean="0"/>
              <a:t>1/11/2023</a:t>
            </a:fld>
            <a:endParaRPr lang="en-AU"/>
          </a:p>
        </p:txBody>
      </p:sp>
      <p:sp>
        <p:nvSpPr>
          <p:cNvPr id="8" name="Footer Placeholder 7">
            <a:extLst>
              <a:ext uri="{FF2B5EF4-FFF2-40B4-BE49-F238E27FC236}">
                <a16:creationId xmlns:a16="http://schemas.microsoft.com/office/drawing/2014/main" id="{5C270D29-5FA1-6AAF-6FC6-C9F783A6808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5339A1F-275E-33E1-085A-05F4B4763AEE}"/>
              </a:ext>
            </a:extLst>
          </p:cNvPr>
          <p:cNvSpPr>
            <a:spLocks noGrp="1"/>
          </p:cNvSpPr>
          <p:nvPr>
            <p:ph type="sldNum" sz="quarter" idx="12"/>
          </p:nvPr>
        </p:nvSpPr>
        <p:spPr/>
        <p:txBody>
          <a:bodyPr/>
          <a:lstStyle/>
          <a:p>
            <a:fld id="{035D4B04-D6EF-48AD-8881-40979C4D7A75}" type="slidenum">
              <a:rPr lang="en-AU" smtClean="0"/>
              <a:t>‹#›</a:t>
            </a:fld>
            <a:endParaRPr lang="en-AU"/>
          </a:p>
        </p:txBody>
      </p:sp>
    </p:spTree>
    <p:extLst>
      <p:ext uri="{BB962C8B-B14F-4D97-AF65-F5344CB8AC3E}">
        <p14:creationId xmlns:p14="http://schemas.microsoft.com/office/powerpoint/2010/main" val="104911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A266-41B8-FB0B-E263-D00529B375B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FCF107A6-31E6-5955-48BD-07E13E28A81B}"/>
              </a:ext>
            </a:extLst>
          </p:cNvPr>
          <p:cNvSpPr>
            <a:spLocks noGrp="1"/>
          </p:cNvSpPr>
          <p:nvPr>
            <p:ph type="dt" sz="half" idx="10"/>
          </p:nvPr>
        </p:nvSpPr>
        <p:spPr/>
        <p:txBody>
          <a:bodyPr/>
          <a:lstStyle/>
          <a:p>
            <a:fld id="{F6E5F03D-E1CF-4E5E-A6CF-A332B2CAAC3E}" type="datetimeFigureOut">
              <a:rPr lang="en-AU" smtClean="0"/>
              <a:t>1/11/2023</a:t>
            </a:fld>
            <a:endParaRPr lang="en-AU"/>
          </a:p>
        </p:txBody>
      </p:sp>
      <p:sp>
        <p:nvSpPr>
          <p:cNvPr id="4" name="Footer Placeholder 3">
            <a:extLst>
              <a:ext uri="{FF2B5EF4-FFF2-40B4-BE49-F238E27FC236}">
                <a16:creationId xmlns:a16="http://schemas.microsoft.com/office/drawing/2014/main" id="{187F80D6-4A56-AD1B-F3AF-3050092DA42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D32DC42-B191-EF3A-0E9B-5D4A488B800A}"/>
              </a:ext>
            </a:extLst>
          </p:cNvPr>
          <p:cNvSpPr>
            <a:spLocks noGrp="1"/>
          </p:cNvSpPr>
          <p:nvPr>
            <p:ph type="sldNum" sz="quarter" idx="12"/>
          </p:nvPr>
        </p:nvSpPr>
        <p:spPr/>
        <p:txBody>
          <a:bodyPr/>
          <a:lstStyle/>
          <a:p>
            <a:fld id="{035D4B04-D6EF-48AD-8881-40979C4D7A75}" type="slidenum">
              <a:rPr lang="en-AU" smtClean="0"/>
              <a:t>‹#›</a:t>
            </a:fld>
            <a:endParaRPr lang="en-AU"/>
          </a:p>
        </p:txBody>
      </p:sp>
    </p:spTree>
    <p:extLst>
      <p:ext uri="{BB962C8B-B14F-4D97-AF65-F5344CB8AC3E}">
        <p14:creationId xmlns:p14="http://schemas.microsoft.com/office/powerpoint/2010/main" val="341422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CF716A-127E-CA1C-5305-2E7E4CBFFF3C}"/>
              </a:ext>
            </a:extLst>
          </p:cNvPr>
          <p:cNvSpPr>
            <a:spLocks noGrp="1"/>
          </p:cNvSpPr>
          <p:nvPr>
            <p:ph type="dt" sz="half" idx="10"/>
          </p:nvPr>
        </p:nvSpPr>
        <p:spPr/>
        <p:txBody>
          <a:bodyPr/>
          <a:lstStyle/>
          <a:p>
            <a:fld id="{F6E5F03D-E1CF-4E5E-A6CF-A332B2CAAC3E}" type="datetimeFigureOut">
              <a:rPr lang="en-AU" smtClean="0"/>
              <a:t>1/11/2023</a:t>
            </a:fld>
            <a:endParaRPr lang="en-AU"/>
          </a:p>
        </p:txBody>
      </p:sp>
      <p:sp>
        <p:nvSpPr>
          <p:cNvPr id="3" name="Footer Placeholder 2">
            <a:extLst>
              <a:ext uri="{FF2B5EF4-FFF2-40B4-BE49-F238E27FC236}">
                <a16:creationId xmlns:a16="http://schemas.microsoft.com/office/drawing/2014/main" id="{D50CB6CF-B3C6-DE78-DA4D-20DE9830F39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6E634B8-3AF0-2C6B-F2E0-261AA5F0D279}"/>
              </a:ext>
            </a:extLst>
          </p:cNvPr>
          <p:cNvSpPr>
            <a:spLocks noGrp="1"/>
          </p:cNvSpPr>
          <p:nvPr>
            <p:ph type="sldNum" sz="quarter" idx="12"/>
          </p:nvPr>
        </p:nvSpPr>
        <p:spPr/>
        <p:txBody>
          <a:bodyPr/>
          <a:lstStyle/>
          <a:p>
            <a:fld id="{035D4B04-D6EF-48AD-8881-40979C4D7A75}" type="slidenum">
              <a:rPr lang="en-AU" smtClean="0"/>
              <a:t>‹#›</a:t>
            </a:fld>
            <a:endParaRPr lang="en-AU"/>
          </a:p>
        </p:txBody>
      </p:sp>
    </p:spTree>
    <p:extLst>
      <p:ext uri="{BB962C8B-B14F-4D97-AF65-F5344CB8AC3E}">
        <p14:creationId xmlns:p14="http://schemas.microsoft.com/office/powerpoint/2010/main" val="1511758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E7DB-C574-2C8F-8102-4CAD791AA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EA6FF5A-D01A-04E1-8137-3E01ACEBE1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CDDDEB2-735E-C0E3-507C-C0E6C17DC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C52DC-E9DB-2494-C17E-E8CABD116BB1}"/>
              </a:ext>
            </a:extLst>
          </p:cNvPr>
          <p:cNvSpPr>
            <a:spLocks noGrp="1"/>
          </p:cNvSpPr>
          <p:nvPr>
            <p:ph type="dt" sz="half" idx="10"/>
          </p:nvPr>
        </p:nvSpPr>
        <p:spPr/>
        <p:txBody>
          <a:bodyPr/>
          <a:lstStyle/>
          <a:p>
            <a:fld id="{F6E5F03D-E1CF-4E5E-A6CF-A332B2CAAC3E}" type="datetimeFigureOut">
              <a:rPr lang="en-AU" smtClean="0"/>
              <a:t>1/11/2023</a:t>
            </a:fld>
            <a:endParaRPr lang="en-AU"/>
          </a:p>
        </p:txBody>
      </p:sp>
      <p:sp>
        <p:nvSpPr>
          <p:cNvPr id="6" name="Footer Placeholder 5">
            <a:extLst>
              <a:ext uri="{FF2B5EF4-FFF2-40B4-BE49-F238E27FC236}">
                <a16:creationId xmlns:a16="http://schemas.microsoft.com/office/drawing/2014/main" id="{29ED1099-AB29-3071-4BE9-7425FB883D3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7B81DC-CBAB-4957-76C0-2C154CF5146E}"/>
              </a:ext>
            </a:extLst>
          </p:cNvPr>
          <p:cNvSpPr>
            <a:spLocks noGrp="1"/>
          </p:cNvSpPr>
          <p:nvPr>
            <p:ph type="sldNum" sz="quarter" idx="12"/>
          </p:nvPr>
        </p:nvSpPr>
        <p:spPr/>
        <p:txBody>
          <a:bodyPr/>
          <a:lstStyle/>
          <a:p>
            <a:fld id="{035D4B04-D6EF-48AD-8881-40979C4D7A75}" type="slidenum">
              <a:rPr lang="en-AU" smtClean="0"/>
              <a:t>‹#›</a:t>
            </a:fld>
            <a:endParaRPr lang="en-AU"/>
          </a:p>
        </p:txBody>
      </p:sp>
    </p:spTree>
    <p:extLst>
      <p:ext uri="{BB962C8B-B14F-4D97-AF65-F5344CB8AC3E}">
        <p14:creationId xmlns:p14="http://schemas.microsoft.com/office/powerpoint/2010/main" val="69571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64FE7-4D85-0CC0-ED01-EE0ADF1C3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E4D338F-39FE-E34C-B52A-9076AABDE4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B128ADE-BACE-A7CE-424B-EB167A536E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DDE5F0-A8E6-B552-D4A4-0B267DF6697E}"/>
              </a:ext>
            </a:extLst>
          </p:cNvPr>
          <p:cNvSpPr>
            <a:spLocks noGrp="1"/>
          </p:cNvSpPr>
          <p:nvPr>
            <p:ph type="dt" sz="half" idx="10"/>
          </p:nvPr>
        </p:nvSpPr>
        <p:spPr/>
        <p:txBody>
          <a:bodyPr/>
          <a:lstStyle/>
          <a:p>
            <a:fld id="{F6E5F03D-E1CF-4E5E-A6CF-A332B2CAAC3E}" type="datetimeFigureOut">
              <a:rPr lang="en-AU" smtClean="0"/>
              <a:t>1/11/2023</a:t>
            </a:fld>
            <a:endParaRPr lang="en-AU"/>
          </a:p>
        </p:txBody>
      </p:sp>
      <p:sp>
        <p:nvSpPr>
          <p:cNvPr id="6" name="Footer Placeholder 5">
            <a:extLst>
              <a:ext uri="{FF2B5EF4-FFF2-40B4-BE49-F238E27FC236}">
                <a16:creationId xmlns:a16="http://schemas.microsoft.com/office/drawing/2014/main" id="{B54566A3-89F0-CE54-024E-A21CB6D1BDF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740AF49-10D4-3642-D4F6-EE0A3A918922}"/>
              </a:ext>
            </a:extLst>
          </p:cNvPr>
          <p:cNvSpPr>
            <a:spLocks noGrp="1"/>
          </p:cNvSpPr>
          <p:nvPr>
            <p:ph type="sldNum" sz="quarter" idx="12"/>
          </p:nvPr>
        </p:nvSpPr>
        <p:spPr/>
        <p:txBody>
          <a:bodyPr/>
          <a:lstStyle/>
          <a:p>
            <a:fld id="{035D4B04-D6EF-48AD-8881-40979C4D7A75}" type="slidenum">
              <a:rPr lang="en-AU" smtClean="0"/>
              <a:t>‹#›</a:t>
            </a:fld>
            <a:endParaRPr lang="en-AU"/>
          </a:p>
        </p:txBody>
      </p:sp>
    </p:spTree>
    <p:extLst>
      <p:ext uri="{BB962C8B-B14F-4D97-AF65-F5344CB8AC3E}">
        <p14:creationId xmlns:p14="http://schemas.microsoft.com/office/powerpoint/2010/main" val="3928393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C95E8E-0519-A792-E953-2AF1070128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3670597-0E00-9806-D0CF-16F1B541C4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85ECF9A-9590-E6EE-7AF0-E5CCF9FD50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5F03D-E1CF-4E5E-A6CF-A332B2CAAC3E}" type="datetimeFigureOut">
              <a:rPr lang="en-AU" smtClean="0"/>
              <a:t>1/11/2023</a:t>
            </a:fld>
            <a:endParaRPr lang="en-AU"/>
          </a:p>
        </p:txBody>
      </p:sp>
      <p:sp>
        <p:nvSpPr>
          <p:cNvPr id="5" name="Footer Placeholder 4">
            <a:extLst>
              <a:ext uri="{FF2B5EF4-FFF2-40B4-BE49-F238E27FC236}">
                <a16:creationId xmlns:a16="http://schemas.microsoft.com/office/drawing/2014/main" id="{F2F183DD-9778-1343-5469-4C677491E7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AEFF6B8-3868-DF84-723D-A913965094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5D4B04-D6EF-48AD-8881-40979C4D7A75}" type="slidenum">
              <a:rPr lang="en-AU" smtClean="0"/>
              <a:t>‹#›</a:t>
            </a:fld>
            <a:endParaRPr lang="en-AU"/>
          </a:p>
        </p:txBody>
      </p:sp>
    </p:spTree>
    <p:extLst>
      <p:ext uri="{BB962C8B-B14F-4D97-AF65-F5344CB8AC3E}">
        <p14:creationId xmlns:p14="http://schemas.microsoft.com/office/powerpoint/2010/main" val="2527359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B697F9-4B6C-F1A1-7EC7-763205A80917}"/>
              </a:ext>
            </a:extLst>
          </p:cNvPr>
          <p:cNvPicPr>
            <a:picLocks noChangeAspect="1"/>
          </p:cNvPicPr>
          <p:nvPr/>
        </p:nvPicPr>
        <p:blipFill rotWithShape="1">
          <a:blip r:embed="rId3"/>
          <a:srcRect r="19122" b="-1"/>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2" name="Group 21">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23" name="Freeform: Shape 22">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24">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9" name="Freeform: Shape 28">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7" name="Freeform: Shape 26">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7" name="TextBox 6">
            <a:extLst>
              <a:ext uri="{FF2B5EF4-FFF2-40B4-BE49-F238E27FC236}">
                <a16:creationId xmlns:a16="http://schemas.microsoft.com/office/drawing/2014/main" id="{D7F54BFF-CB2D-A6EA-BCD9-3641CCF13B93}"/>
              </a:ext>
            </a:extLst>
          </p:cNvPr>
          <p:cNvSpPr txBox="1"/>
          <p:nvPr/>
        </p:nvSpPr>
        <p:spPr>
          <a:xfrm>
            <a:off x="121253" y="1711842"/>
            <a:ext cx="3761317" cy="3177793"/>
          </a:xfrm>
          <a:prstGeom prst="rect">
            <a:avLst/>
          </a:prstGeom>
          <a:noFill/>
        </p:spPr>
        <p:txBody>
          <a:bodyPr wrap="square">
            <a:spAutoFit/>
          </a:bodyPr>
          <a:lstStyle/>
          <a:p>
            <a:pPr algn="ctr">
              <a:lnSpc>
                <a:spcPct val="150000"/>
              </a:lnSpc>
            </a:pPr>
            <a:r>
              <a:rPr lang="en-AU" sz="2000" dirty="0">
                <a:solidFill>
                  <a:schemeClr val="bg1"/>
                </a:solidFill>
                <a:latin typeface="Gotham Black" pitchFamily="50" charset="0"/>
                <a:cs typeface="Gotham Black" pitchFamily="50" charset="0"/>
              </a:rPr>
              <a:t>WELCOME</a:t>
            </a:r>
          </a:p>
          <a:p>
            <a:pPr algn="ctr">
              <a:lnSpc>
                <a:spcPct val="150000"/>
              </a:lnSpc>
            </a:pPr>
            <a:endParaRPr lang="en-AU" sz="2000" dirty="0">
              <a:solidFill>
                <a:schemeClr val="bg1"/>
              </a:solidFill>
              <a:latin typeface="Gotham Black" pitchFamily="50" charset="0"/>
              <a:cs typeface="Gotham Black" pitchFamily="50" charset="0"/>
            </a:endParaRPr>
          </a:p>
          <a:p>
            <a:pPr algn="ctr"/>
            <a:r>
              <a:rPr lang="en-AU" sz="2800" dirty="0">
                <a:solidFill>
                  <a:schemeClr val="bg1"/>
                </a:solidFill>
                <a:latin typeface="Gotham Black" pitchFamily="50" charset="0"/>
                <a:cs typeface="Gotham Black" pitchFamily="50" charset="0"/>
              </a:rPr>
              <a:t>FIIT30 </a:t>
            </a:r>
          </a:p>
          <a:p>
            <a:pPr algn="ctr"/>
            <a:r>
              <a:rPr lang="en-AU" sz="2800" dirty="0">
                <a:solidFill>
                  <a:schemeClr val="bg1"/>
                </a:solidFill>
                <a:latin typeface="Gotham Black" pitchFamily="50" charset="0"/>
                <a:cs typeface="Gotham Black" pitchFamily="50" charset="0"/>
              </a:rPr>
              <a:t>National Training Webinar</a:t>
            </a:r>
          </a:p>
          <a:p>
            <a:pPr algn="ctr">
              <a:lnSpc>
                <a:spcPct val="150000"/>
              </a:lnSpc>
            </a:pPr>
            <a:endParaRPr lang="en-AU" sz="2000" dirty="0">
              <a:solidFill>
                <a:schemeClr val="bg1"/>
              </a:solidFill>
              <a:latin typeface="Gotham Black" pitchFamily="50" charset="0"/>
              <a:cs typeface="Gotham Black" pitchFamily="50" charset="0"/>
            </a:endParaRPr>
          </a:p>
          <a:p>
            <a:pPr algn="ctr">
              <a:lnSpc>
                <a:spcPct val="150000"/>
              </a:lnSpc>
            </a:pPr>
            <a:r>
              <a:rPr lang="en-AU" sz="2000" dirty="0">
                <a:solidFill>
                  <a:schemeClr val="bg1"/>
                </a:solidFill>
                <a:latin typeface="Gotham Black" pitchFamily="50" charset="0"/>
                <a:cs typeface="Gotham Black" pitchFamily="50" charset="0"/>
              </a:rPr>
              <a:t>Lisa – Marie Gleeson</a:t>
            </a:r>
          </a:p>
        </p:txBody>
      </p:sp>
    </p:spTree>
    <p:extLst>
      <p:ext uri="{BB962C8B-B14F-4D97-AF65-F5344CB8AC3E}">
        <p14:creationId xmlns:p14="http://schemas.microsoft.com/office/powerpoint/2010/main" val="3695349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sp>
        <p:nvSpPr>
          <p:cNvPr id="15" name="TextBox 14">
            <a:extLst>
              <a:ext uri="{FF2B5EF4-FFF2-40B4-BE49-F238E27FC236}">
                <a16:creationId xmlns:a16="http://schemas.microsoft.com/office/drawing/2014/main" id="{F347560B-1523-885B-30D7-0ACCF4F6171F}"/>
              </a:ext>
            </a:extLst>
          </p:cNvPr>
          <p:cNvSpPr txBox="1"/>
          <p:nvPr/>
        </p:nvSpPr>
        <p:spPr>
          <a:xfrm>
            <a:off x="5114925" y="1697103"/>
            <a:ext cx="1962150" cy="523220"/>
          </a:xfrm>
          <a:prstGeom prst="rect">
            <a:avLst/>
          </a:prstGeom>
          <a:noFill/>
        </p:spPr>
        <p:txBody>
          <a:bodyPr wrap="square" rtlCol="0">
            <a:spAutoFit/>
          </a:bodyPr>
          <a:lstStyle/>
          <a:p>
            <a:r>
              <a:rPr lang="en-AU" sz="2800" dirty="0">
                <a:latin typeface="Gotham Black" pitchFamily="50" charset="0"/>
                <a:cs typeface="Gotham Black" pitchFamily="50" charset="0"/>
              </a:rPr>
              <a:t>FIITMAX</a:t>
            </a:r>
          </a:p>
        </p:txBody>
      </p:sp>
      <p:grpSp>
        <p:nvGrpSpPr>
          <p:cNvPr id="7" name="Group 6">
            <a:extLst>
              <a:ext uri="{FF2B5EF4-FFF2-40B4-BE49-F238E27FC236}">
                <a16:creationId xmlns:a16="http://schemas.microsoft.com/office/drawing/2014/main" id="{5DB8A561-92B6-1304-4A8C-6BDF0E4FC683}"/>
              </a:ext>
            </a:extLst>
          </p:cNvPr>
          <p:cNvGrpSpPr/>
          <p:nvPr/>
        </p:nvGrpSpPr>
        <p:grpSpPr>
          <a:xfrm>
            <a:off x="1795583" y="2322915"/>
            <a:ext cx="8600833" cy="2523067"/>
            <a:chOff x="704035" y="2399115"/>
            <a:chExt cx="8600833" cy="2523067"/>
          </a:xfrm>
        </p:grpSpPr>
        <p:pic>
          <p:nvPicPr>
            <p:cNvPr id="2" name="Picture 1">
              <a:extLst>
                <a:ext uri="{FF2B5EF4-FFF2-40B4-BE49-F238E27FC236}">
                  <a16:creationId xmlns:a16="http://schemas.microsoft.com/office/drawing/2014/main" id="{6D409987-409F-677F-14B0-BCD1AE5C3778}"/>
                </a:ext>
              </a:extLst>
            </p:cNvPr>
            <p:cNvPicPr>
              <a:picLocks noChangeAspect="1"/>
            </p:cNvPicPr>
            <p:nvPr/>
          </p:nvPicPr>
          <p:blipFill rotWithShape="1">
            <a:blip r:embed="rId6"/>
            <a:srcRect l="1876" t="49999" r="1755" b="13211"/>
            <a:stretch/>
          </p:blipFill>
          <p:spPr>
            <a:xfrm>
              <a:off x="704035" y="2399115"/>
              <a:ext cx="6731000" cy="2523067"/>
            </a:xfrm>
            <a:prstGeom prst="rect">
              <a:avLst/>
            </a:prstGeom>
          </p:spPr>
        </p:pic>
        <p:pic>
          <p:nvPicPr>
            <p:cNvPr id="5122" name="Picture 2" descr="Image">
              <a:extLst>
                <a:ext uri="{FF2B5EF4-FFF2-40B4-BE49-F238E27FC236}">
                  <a16:creationId xmlns:a16="http://schemas.microsoft.com/office/drawing/2014/main" id="{FB1DBDEE-1A1F-E211-80FF-6B59592DA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036" y="2399115"/>
              <a:ext cx="1869832" cy="249310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2A16CCB6-9033-E1FD-0412-F86E66A893F3}"/>
              </a:ext>
            </a:extLst>
          </p:cNvPr>
          <p:cNvSpPr txBox="1"/>
          <p:nvPr/>
        </p:nvSpPr>
        <p:spPr>
          <a:xfrm>
            <a:off x="1714600" y="5070076"/>
            <a:ext cx="8741733" cy="35394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Tx/>
              <a:buChar char="-"/>
            </a:pPr>
            <a:r>
              <a:rPr lang="en-AU" sz="1600" dirty="0">
                <a:latin typeface="Gotham Light" pitchFamily="50" charset="0"/>
                <a:cs typeface="Gotham Light" pitchFamily="50" charset="0"/>
              </a:rPr>
              <a:t>Women want to build strength and focus on big lifts. This doesn’t have to be a form of training we only offer in PT.</a:t>
            </a:r>
          </a:p>
          <a:p>
            <a:pPr marL="285750" indent="-285750">
              <a:buFontTx/>
              <a:buChar char="-"/>
            </a:pPr>
            <a:r>
              <a:rPr lang="en-US" sz="1600" kern="0" dirty="0">
                <a:effectLst/>
                <a:latin typeface="Gotham Light" pitchFamily="50" charset="0"/>
                <a:ea typeface="Calibri" panose="020F0502020204030204" pitchFamily="34" charset="0"/>
                <a:cs typeface="Times New Roman" panose="02020603050405020304" pitchFamily="18" charset="0"/>
              </a:rPr>
              <a:t>In FIITMAX you will see exercises like squats, lunges, deadlifts, bench presses, pull ups etc. </a:t>
            </a:r>
          </a:p>
          <a:p>
            <a:pPr marL="285750" indent="-285750">
              <a:buFontTx/>
              <a:buChar char="-"/>
            </a:pPr>
            <a:r>
              <a:rPr lang="en-US" sz="1600" dirty="0">
                <a:effectLst/>
                <a:latin typeface="Gotham Light" pitchFamily="50" charset="0"/>
                <a:ea typeface="Calibri" panose="020F0502020204030204" pitchFamily="34" charset="0"/>
                <a:cs typeface="Times New Roman" panose="02020603050405020304" pitchFamily="18" charset="0"/>
              </a:rPr>
              <a:t>It is an opportunity for trainers to deliver programs in 6 or 12 week blocks for example, so members can track their progression. </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endParaRPr lang="en-AU" sz="1600" dirty="0">
              <a:latin typeface="Gotham Light" pitchFamily="50" charset="0"/>
              <a:cs typeface="Gotham Light" pitchFamily="50" charset="0"/>
            </a:endParaRPr>
          </a:p>
          <a:p>
            <a:pPr marL="285750" indent="-285750">
              <a:buFontTx/>
              <a:buChar char="-"/>
            </a:pPr>
            <a:endParaRPr lang="en-AU" sz="1600" b="1" dirty="0">
              <a:latin typeface="Gotham Light" pitchFamily="50" charset="0"/>
              <a:cs typeface="Gotham Light" pitchFamily="50" charset="0"/>
            </a:endParaRPr>
          </a:p>
          <a:p>
            <a:pPr marL="342900" indent="-342900">
              <a:buFontTx/>
              <a:buChar char="-"/>
            </a:pPr>
            <a:endParaRPr lang="en-AU" sz="2400" dirty="0">
              <a:cs typeface="Segoe UI"/>
            </a:endParaRPr>
          </a:p>
          <a:p>
            <a:endParaRPr lang="en-AU" dirty="0">
              <a:cs typeface="Segoe UI"/>
            </a:endParaRPr>
          </a:p>
          <a:p>
            <a:endParaRPr lang="en-AU" dirty="0">
              <a:cs typeface="Segoe UI"/>
            </a:endParaRPr>
          </a:p>
          <a:p>
            <a:endParaRPr lang="en-AU" dirty="0">
              <a:cs typeface="Segoe UI"/>
            </a:endParaRPr>
          </a:p>
          <a:p>
            <a:endParaRPr lang="en-AU" dirty="0">
              <a:cs typeface="Segoe UI"/>
            </a:endParaRPr>
          </a:p>
        </p:txBody>
      </p:sp>
    </p:spTree>
    <p:extLst>
      <p:ext uri="{BB962C8B-B14F-4D97-AF65-F5344CB8AC3E}">
        <p14:creationId xmlns:p14="http://schemas.microsoft.com/office/powerpoint/2010/main" val="417800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sp>
        <p:nvSpPr>
          <p:cNvPr id="15" name="TextBox 14">
            <a:extLst>
              <a:ext uri="{FF2B5EF4-FFF2-40B4-BE49-F238E27FC236}">
                <a16:creationId xmlns:a16="http://schemas.microsoft.com/office/drawing/2014/main" id="{F347560B-1523-885B-30D7-0ACCF4F6171F}"/>
              </a:ext>
            </a:extLst>
          </p:cNvPr>
          <p:cNvSpPr txBox="1"/>
          <p:nvPr/>
        </p:nvSpPr>
        <p:spPr>
          <a:xfrm>
            <a:off x="2290737" y="1749808"/>
            <a:ext cx="7610526" cy="523220"/>
          </a:xfrm>
          <a:prstGeom prst="rect">
            <a:avLst/>
          </a:prstGeom>
          <a:noFill/>
        </p:spPr>
        <p:txBody>
          <a:bodyPr wrap="square" rtlCol="0">
            <a:spAutoFit/>
          </a:bodyPr>
          <a:lstStyle/>
          <a:p>
            <a:r>
              <a:rPr lang="en-AU" sz="2800" dirty="0">
                <a:latin typeface="Gotham Black" pitchFamily="50" charset="0"/>
                <a:cs typeface="Gotham Black" pitchFamily="50" charset="0"/>
              </a:rPr>
              <a:t>FIIT30 Training &amp; Development Program</a:t>
            </a:r>
          </a:p>
        </p:txBody>
      </p:sp>
      <p:sp>
        <p:nvSpPr>
          <p:cNvPr id="2" name="TextBox 1">
            <a:extLst>
              <a:ext uri="{FF2B5EF4-FFF2-40B4-BE49-F238E27FC236}">
                <a16:creationId xmlns:a16="http://schemas.microsoft.com/office/drawing/2014/main" id="{26D713A8-E5C6-1F88-F344-156FEEF8C11E}"/>
              </a:ext>
            </a:extLst>
          </p:cNvPr>
          <p:cNvSpPr txBox="1"/>
          <p:nvPr/>
        </p:nvSpPr>
        <p:spPr>
          <a:xfrm>
            <a:off x="6334054" y="2887682"/>
            <a:ext cx="5705546"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latin typeface="Gotham Light" pitchFamily="50" charset="0"/>
                <a:cs typeface="Gotham Light" pitchFamily="50" charset="0"/>
              </a:rPr>
              <a:t>- Working with clubs to improve your FIIT30 performance</a:t>
            </a:r>
            <a:endParaRPr lang="en-AU" b="1" dirty="0">
              <a:latin typeface="Gotham Light" pitchFamily="50" charset="0"/>
              <a:cs typeface="Gotham Light" pitchFamily="50" charset="0"/>
            </a:endParaRPr>
          </a:p>
          <a:p>
            <a:r>
              <a:rPr lang="en-AU" dirty="0">
                <a:latin typeface="Gotham Light" pitchFamily="50" charset="0"/>
                <a:cs typeface="Gotham Light" pitchFamily="50" charset="0"/>
              </a:rPr>
              <a:t>- FIIT30 Programming, Teambeats, </a:t>
            </a:r>
            <a:br>
              <a:rPr lang="en-AU" dirty="0">
                <a:latin typeface="Gotham Light" pitchFamily="50" charset="0"/>
                <a:cs typeface="Gotham Light" pitchFamily="50" charset="0"/>
              </a:rPr>
            </a:br>
            <a:r>
              <a:rPr lang="en-AU" dirty="0">
                <a:latin typeface="Gotham Light" pitchFamily="50" charset="0"/>
                <a:cs typeface="Gotham Light" pitchFamily="50" charset="0"/>
              </a:rPr>
              <a:t>Heart Rate Training</a:t>
            </a:r>
            <a:endParaRPr lang="en-AU" b="1" dirty="0">
              <a:latin typeface="Gotham Light" pitchFamily="50" charset="0"/>
              <a:cs typeface="Gotham Light" pitchFamily="50" charset="0"/>
            </a:endParaRPr>
          </a:p>
          <a:p>
            <a:r>
              <a:rPr lang="en-AU" dirty="0">
                <a:latin typeface="Gotham Light" pitchFamily="50" charset="0"/>
                <a:cs typeface="Gotham Light" pitchFamily="50" charset="0"/>
              </a:rPr>
              <a:t>- Lead Generation, Retention</a:t>
            </a:r>
          </a:p>
          <a:p>
            <a:r>
              <a:rPr lang="en-AU" dirty="0">
                <a:latin typeface="Gotham Light" pitchFamily="50" charset="0"/>
                <a:ea typeface="+mn-lt"/>
                <a:cs typeface="Gotham Light" pitchFamily="50" charset="0"/>
              </a:rPr>
              <a:t>- Sales, Upgrades, Price Presenting, </a:t>
            </a:r>
            <a:br>
              <a:rPr lang="en-AU" dirty="0">
                <a:latin typeface="Gotham Light" pitchFamily="50" charset="0"/>
                <a:ea typeface="+mn-lt"/>
                <a:cs typeface="Gotham Light" pitchFamily="50" charset="0"/>
              </a:rPr>
            </a:br>
            <a:r>
              <a:rPr lang="en-AU" dirty="0">
                <a:latin typeface="Gotham Light" pitchFamily="50" charset="0"/>
                <a:ea typeface="+mn-lt"/>
                <a:cs typeface="Gotham Light" pitchFamily="50" charset="0"/>
              </a:rPr>
              <a:t>Setting Club &amp; Staff Targets</a:t>
            </a:r>
            <a:endParaRPr lang="en-AU" dirty="0">
              <a:latin typeface="Gotham Light" pitchFamily="50" charset="0"/>
              <a:cs typeface="Gotham Light" pitchFamily="50" charset="0"/>
            </a:endParaRPr>
          </a:p>
          <a:p>
            <a:r>
              <a:rPr lang="en-AU" dirty="0">
                <a:latin typeface="Gotham Light" pitchFamily="50" charset="0"/>
                <a:cs typeface="Gotham Light" pitchFamily="50" charset="0"/>
              </a:rPr>
              <a:t>- St Kilda built their coverage from launch to 5% within 6 weeks with over 95% of those members on a DD </a:t>
            </a:r>
          </a:p>
          <a:p>
            <a:endParaRPr lang="en-AU" dirty="0">
              <a:cs typeface="Segoe UI"/>
            </a:endParaRPr>
          </a:p>
          <a:p>
            <a:endParaRPr lang="en-AU" dirty="0">
              <a:cs typeface="Segoe UI"/>
            </a:endParaRPr>
          </a:p>
          <a:p>
            <a:endParaRPr lang="en-AU" dirty="0">
              <a:cs typeface="Segoe UI"/>
            </a:endParaRPr>
          </a:p>
          <a:p>
            <a:endParaRPr lang="en-AU" dirty="0">
              <a:cs typeface="Segoe UI"/>
            </a:endParaRPr>
          </a:p>
        </p:txBody>
      </p:sp>
      <p:pic>
        <p:nvPicPr>
          <p:cNvPr id="2050" name="Picture 2">
            <a:extLst>
              <a:ext uri="{FF2B5EF4-FFF2-40B4-BE49-F238E27FC236}">
                <a16:creationId xmlns:a16="http://schemas.microsoft.com/office/drawing/2014/main" id="{B71FB29B-47C7-2129-1A30-D260B1916B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350" y="2695575"/>
            <a:ext cx="510540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874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sp>
        <p:nvSpPr>
          <p:cNvPr id="15" name="TextBox 14">
            <a:extLst>
              <a:ext uri="{FF2B5EF4-FFF2-40B4-BE49-F238E27FC236}">
                <a16:creationId xmlns:a16="http://schemas.microsoft.com/office/drawing/2014/main" id="{F347560B-1523-885B-30D7-0ACCF4F6171F}"/>
              </a:ext>
            </a:extLst>
          </p:cNvPr>
          <p:cNvSpPr txBox="1"/>
          <p:nvPr/>
        </p:nvSpPr>
        <p:spPr>
          <a:xfrm>
            <a:off x="4359249" y="1683133"/>
            <a:ext cx="3473501" cy="523220"/>
          </a:xfrm>
          <a:prstGeom prst="rect">
            <a:avLst/>
          </a:prstGeom>
          <a:noFill/>
        </p:spPr>
        <p:txBody>
          <a:bodyPr wrap="square" rtlCol="0">
            <a:spAutoFit/>
          </a:bodyPr>
          <a:lstStyle/>
          <a:p>
            <a:r>
              <a:rPr lang="en-AU" sz="2800" dirty="0">
                <a:latin typeface="Gotham Black" pitchFamily="50" charset="0"/>
                <a:cs typeface="Gotham Black" pitchFamily="50" charset="0"/>
              </a:rPr>
              <a:t>Trainer Upskilling</a:t>
            </a:r>
          </a:p>
        </p:txBody>
      </p:sp>
      <p:sp>
        <p:nvSpPr>
          <p:cNvPr id="3" name="TextBox 2">
            <a:extLst>
              <a:ext uri="{FF2B5EF4-FFF2-40B4-BE49-F238E27FC236}">
                <a16:creationId xmlns:a16="http://schemas.microsoft.com/office/drawing/2014/main" id="{15218837-1830-9919-5B8A-613CA41406F4}"/>
              </a:ext>
            </a:extLst>
          </p:cNvPr>
          <p:cNvSpPr txBox="1"/>
          <p:nvPr/>
        </p:nvSpPr>
        <p:spPr>
          <a:xfrm>
            <a:off x="5429250" y="2809012"/>
            <a:ext cx="6096000" cy="3139321"/>
          </a:xfrm>
          <a:prstGeom prst="rect">
            <a:avLst/>
          </a:prstGeom>
          <a:noFill/>
        </p:spPr>
        <p:txBody>
          <a:bodyPr wrap="square">
            <a:spAutoFit/>
          </a:bodyPr>
          <a:lstStyle/>
          <a:p>
            <a:pPr algn="l" fontAlgn="base"/>
            <a:r>
              <a:rPr lang="en-US" sz="1800" b="0" i="0" dirty="0">
                <a:solidFill>
                  <a:srgbClr val="454545"/>
                </a:solidFill>
                <a:effectLst/>
                <a:latin typeface="Gotham Light" pitchFamily="50" charset="0"/>
                <a:cs typeface="Gotham Light" pitchFamily="50" charset="0"/>
              </a:rPr>
              <a:t>As part of our FIIT30 National Training for 2023, we are working on the upskilling of our trainers to ensure diverse programming, and safe and efficient coaching to ensure high level quality of FIIT30 sessions across the Network.</a:t>
            </a:r>
          </a:p>
          <a:p>
            <a:pPr algn="l" fontAlgn="base"/>
            <a:endParaRPr lang="en-US" dirty="0">
              <a:solidFill>
                <a:srgbClr val="454545"/>
              </a:solidFill>
              <a:latin typeface="Gotham Light" pitchFamily="50" charset="0"/>
              <a:cs typeface="Gotham Light" pitchFamily="50" charset="0"/>
            </a:endParaRPr>
          </a:p>
          <a:p>
            <a:pPr algn="l" fontAlgn="base"/>
            <a:r>
              <a:rPr lang="en-US" sz="1800" b="1" i="0" dirty="0">
                <a:solidFill>
                  <a:srgbClr val="454545"/>
                </a:solidFill>
                <a:effectLst/>
                <a:latin typeface="Gotham Light" pitchFamily="50" charset="0"/>
                <a:cs typeface="Gotham Light" pitchFamily="50" charset="0"/>
              </a:rPr>
              <a:t>Up-coming events</a:t>
            </a:r>
            <a:endParaRPr lang="en-US" sz="800" b="1" i="0" dirty="0">
              <a:solidFill>
                <a:srgbClr val="454545"/>
              </a:solidFill>
              <a:effectLst/>
              <a:latin typeface="Gotham Light" pitchFamily="50" charset="0"/>
              <a:cs typeface="Gotham Light" pitchFamily="50" charset="0"/>
            </a:endParaRPr>
          </a:p>
          <a:p>
            <a:pPr algn="l" fontAlgn="base"/>
            <a:endParaRPr lang="en-US" b="1" dirty="0">
              <a:solidFill>
                <a:srgbClr val="454545"/>
              </a:solidFill>
              <a:latin typeface="Gotham Light" pitchFamily="50" charset="0"/>
              <a:cs typeface="Gotham Light" pitchFamily="50" charset="0"/>
            </a:endParaRPr>
          </a:p>
          <a:p>
            <a:pPr algn="l" fontAlgn="base"/>
            <a:r>
              <a:rPr lang="en-US" sz="1800" b="1" i="0" dirty="0">
                <a:solidFill>
                  <a:srgbClr val="454545"/>
                </a:solidFill>
                <a:effectLst/>
                <a:latin typeface="Gotham Light" pitchFamily="50" charset="0"/>
                <a:cs typeface="Gotham Light" pitchFamily="50" charset="0"/>
              </a:rPr>
              <a:t>QLD – </a:t>
            </a:r>
            <a:r>
              <a:rPr lang="en-US" sz="1800" i="0" dirty="0">
                <a:solidFill>
                  <a:srgbClr val="454545"/>
                </a:solidFill>
                <a:effectLst/>
                <a:latin typeface="Gotham Light" pitchFamily="50" charset="0"/>
                <a:cs typeface="Gotham Light" pitchFamily="50" charset="0"/>
              </a:rPr>
              <a:t>Sunday 21</a:t>
            </a:r>
            <a:r>
              <a:rPr lang="en-US" sz="1800" i="0" baseline="30000" dirty="0">
                <a:solidFill>
                  <a:srgbClr val="454545"/>
                </a:solidFill>
                <a:effectLst/>
                <a:latin typeface="Gotham Light" pitchFamily="50" charset="0"/>
                <a:cs typeface="Gotham Light" pitchFamily="50" charset="0"/>
              </a:rPr>
              <a:t>st</a:t>
            </a:r>
            <a:r>
              <a:rPr lang="en-US" sz="1800" i="0" dirty="0">
                <a:solidFill>
                  <a:srgbClr val="454545"/>
                </a:solidFill>
                <a:effectLst/>
                <a:latin typeface="Gotham Light" pitchFamily="50" charset="0"/>
                <a:cs typeface="Gotham Light" pitchFamily="50" charset="0"/>
              </a:rPr>
              <a:t> May</a:t>
            </a:r>
            <a:r>
              <a:rPr lang="en-US" dirty="0">
                <a:solidFill>
                  <a:srgbClr val="000000"/>
                </a:solidFill>
                <a:latin typeface="Gotham Light" pitchFamily="50" charset="0"/>
                <a:cs typeface="Gotham Light" pitchFamily="50" charset="0"/>
              </a:rPr>
              <a:t>, Fernwood North Lakes</a:t>
            </a:r>
          </a:p>
          <a:p>
            <a:pPr algn="l" fontAlgn="base"/>
            <a:r>
              <a:rPr lang="en-US" sz="1800" b="1" i="0" dirty="0">
                <a:solidFill>
                  <a:srgbClr val="000000"/>
                </a:solidFill>
                <a:effectLst/>
                <a:latin typeface="Gotham Light" pitchFamily="50" charset="0"/>
                <a:cs typeface="Gotham Light" pitchFamily="50" charset="0"/>
              </a:rPr>
              <a:t>NSW – </a:t>
            </a:r>
            <a:r>
              <a:rPr lang="en-US" sz="1800" i="0" dirty="0">
                <a:solidFill>
                  <a:srgbClr val="000000"/>
                </a:solidFill>
                <a:effectLst/>
                <a:latin typeface="Gotham Light" pitchFamily="50" charset="0"/>
                <a:cs typeface="Gotham Light" pitchFamily="50" charset="0"/>
              </a:rPr>
              <a:t>Sunday 18</a:t>
            </a:r>
            <a:r>
              <a:rPr lang="en-US" sz="1800" i="0" baseline="30000" dirty="0">
                <a:solidFill>
                  <a:srgbClr val="000000"/>
                </a:solidFill>
                <a:effectLst/>
                <a:latin typeface="Gotham Light" pitchFamily="50" charset="0"/>
                <a:cs typeface="Gotham Light" pitchFamily="50" charset="0"/>
              </a:rPr>
              <a:t>th</a:t>
            </a:r>
            <a:r>
              <a:rPr lang="en-US" sz="1800" i="0" dirty="0">
                <a:solidFill>
                  <a:srgbClr val="000000"/>
                </a:solidFill>
                <a:effectLst/>
                <a:latin typeface="Gotham Light" pitchFamily="50" charset="0"/>
                <a:cs typeface="Gotham Light" pitchFamily="50" charset="0"/>
              </a:rPr>
              <a:t> June, Fernwood Beverley Hills</a:t>
            </a:r>
          </a:p>
          <a:p>
            <a:pPr algn="l" fontAlgn="base"/>
            <a:r>
              <a:rPr lang="en-US" b="1" dirty="0">
                <a:solidFill>
                  <a:srgbClr val="000000"/>
                </a:solidFill>
                <a:latin typeface="Gotham Light" pitchFamily="50" charset="0"/>
                <a:cs typeface="Gotham Light" pitchFamily="50" charset="0"/>
              </a:rPr>
              <a:t>ACT – </a:t>
            </a:r>
            <a:r>
              <a:rPr lang="en-US" dirty="0">
                <a:solidFill>
                  <a:srgbClr val="000000"/>
                </a:solidFill>
                <a:latin typeface="Gotham Light" pitchFamily="50" charset="0"/>
                <a:cs typeface="Gotham Light" pitchFamily="50" charset="0"/>
              </a:rPr>
              <a:t>Sunday 25</a:t>
            </a:r>
            <a:r>
              <a:rPr lang="en-US" baseline="30000" dirty="0">
                <a:solidFill>
                  <a:srgbClr val="000000"/>
                </a:solidFill>
                <a:latin typeface="Gotham Light" pitchFamily="50" charset="0"/>
                <a:cs typeface="Gotham Light" pitchFamily="50" charset="0"/>
              </a:rPr>
              <a:t>th</a:t>
            </a:r>
            <a:r>
              <a:rPr lang="en-US" dirty="0">
                <a:solidFill>
                  <a:srgbClr val="000000"/>
                </a:solidFill>
                <a:latin typeface="Gotham Light" pitchFamily="50" charset="0"/>
                <a:cs typeface="Gotham Light" pitchFamily="50" charset="0"/>
              </a:rPr>
              <a:t> June, Fernwood Tuggeranong</a:t>
            </a:r>
            <a:endParaRPr lang="en-US" sz="1800" i="0" dirty="0">
              <a:solidFill>
                <a:srgbClr val="454545"/>
              </a:solidFill>
              <a:effectLst/>
              <a:latin typeface="Gotham Light" pitchFamily="50" charset="0"/>
              <a:cs typeface="Gotham Light" pitchFamily="50" charset="0"/>
            </a:endParaRPr>
          </a:p>
        </p:txBody>
      </p:sp>
      <p:pic>
        <p:nvPicPr>
          <p:cNvPr id="3074" name="Picture 2" descr="Image">
            <a:extLst>
              <a:ext uri="{FF2B5EF4-FFF2-40B4-BE49-F238E27FC236}">
                <a16:creationId xmlns:a16="http://schemas.microsoft.com/office/drawing/2014/main" id="{A093EA43-05A9-600F-BB8A-06D3080F38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016" y="2371175"/>
            <a:ext cx="4057649" cy="405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1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sp>
        <p:nvSpPr>
          <p:cNvPr id="15" name="TextBox 14">
            <a:extLst>
              <a:ext uri="{FF2B5EF4-FFF2-40B4-BE49-F238E27FC236}">
                <a16:creationId xmlns:a16="http://schemas.microsoft.com/office/drawing/2014/main" id="{F347560B-1523-885B-30D7-0ACCF4F6171F}"/>
              </a:ext>
            </a:extLst>
          </p:cNvPr>
          <p:cNvSpPr txBox="1"/>
          <p:nvPr/>
        </p:nvSpPr>
        <p:spPr>
          <a:xfrm>
            <a:off x="4359249" y="3045208"/>
            <a:ext cx="3473501" cy="523220"/>
          </a:xfrm>
          <a:prstGeom prst="rect">
            <a:avLst/>
          </a:prstGeom>
          <a:noFill/>
        </p:spPr>
        <p:txBody>
          <a:bodyPr wrap="square" rtlCol="0">
            <a:spAutoFit/>
          </a:bodyPr>
          <a:lstStyle/>
          <a:p>
            <a:r>
              <a:rPr lang="en-AU" sz="2800" dirty="0">
                <a:latin typeface="Gotham Black" pitchFamily="50" charset="0"/>
                <a:cs typeface="Gotham Black" pitchFamily="50" charset="0"/>
              </a:rPr>
              <a:t>Let’s hear from…</a:t>
            </a:r>
          </a:p>
        </p:txBody>
      </p:sp>
      <p:sp>
        <p:nvSpPr>
          <p:cNvPr id="2" name="TextBox 1">
            <a:extLst>
              <a:ext uri="{FF2B5EF4-FFF2-40B4-BE49-F238E27FC236}">
                <a16:creationId xmlns:a16="http://schemas.microsoft.com/office/drawing/2014/main" id="{2A150DEA-6861-9883-62DF-EBB5FC45CB41}"/>
              </a:ext>
            </a:extLst>
          </p:cNvPr>
          <p:cNvSpPr txBox="1"/>
          <p:nvPr/>
        </p:nvSpPr>
        <p:spPr>
          <a:xfrm>
            <a:off x="2955129" y="3568428"/>
            <a:ext cx="6281739" cy="830997"/>
          </a:xfrm>
          <a:prstGeom prst="rect">
            <a:avLst/>
          </a:prstGeom>
          <a:noFill/>
        </p:spPr>
        <p:txBody>
          <a:bodyPr wrap="square" rtlCol="0">
            <a:spAutoFit/>
          </a:bodyPr>
          <a:lstStyle/>
          <a:p>
            <a:r>
              <a:rPr lang="en-AU" sz="4800" dirty="0">
                <a:latin typeface="Gotham Black" pitchFamily="50" charset="0"/>
                <a:cs typeface="Gotham Black" pitchFamily="50" charset="0"/>
              </a:rPr>
              <a:t>Kate, Browns Plains</a:t>
            </a:r>
          </a:p>
        </p:txBody>
      </p:sp>
    </p:spTree>
    <p:extLst>
      <p:ext uri="{BB962C8B-B14F-4D97-AF65-F5344CB8AC3E}">
        <p14:creationId xmlns:p14="http://schemas.microsoft.com/office/powerpoint/2010/main" val="34534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sp>
        <p:nvSpPr>
          <p:cNvPr id="15" name="TextBox 14">
            <a:extLst>
              <a:ext uri="{FF2B5EF4-FFF2-40B4-BE49-F238E27FC236}">
                <a16:creationId xmlns:a16="http://schemas.microsoft.com/office/drawing/2014/main" id="{F347560B-1523-885B-30D7-0ACCF4F6171F}"/>
              </a:ext>
            </a:extLst>
          </p:cNvPr>
          <p:cNvSpPr txBox="1"/>
          <p:nvPr/>
        </p:nvSpPr>
        <p:spPr>
          <a:xfrm>
            <a:off x="4359249" y="3045208"/>
            <a:ext cx="3473501" cy="523220"/>
          </a:xfrm>
          <a:prstGeom prst="rect">
            <a:avLst/>
          </a:prstGeom>
          <a:noFill/>
        </p:spPr>
        <p:txBody>
          <a:bodyPr wrap="square" rtlCol="0">
            <a:spAutoFit/>
          </a:bodyPr>
          <a:lstStyle/>
          <a:p>
            <a:r>
              <a:rPr lang="en-AU" sz="2800" dirty="0">
                <a:latin typeface="Gotham Black" pitchFamily="50" charset="0"/>
                <a:cs typeface="Gotham Black" pitchFamily="50" charset="0"/>
              </a:rPr>
              <a:t>Let’s hear from…</a:t>
            </a:r>
          </a:p>
        </p:txBody>
      </p:sp>
      <p:sp>
        <p:nvSpPr>
          <p:cNvPr id="2" name="TextBox 1">
            <a:extLst>
              <a:ext uri="{FF2B5EF4-FFF2-40B4-BE49-F238E27FC236}">
                <a16:creationId xmlns:a16="http://schemas.microsoft.com/office/drawing/2014/main" id="{2A150DEA-6861-9883-62DF-EBB5FC45CB41}"/>
              </a:ext>
            </a:extLst>
          </p:cNvPr>
          <p:cNvSpPr txBox="1"/>
          <p:nvPr/>
        </p:nvSpPr>
        <p:spPr>
          <a:xfrm>
            <a:off x="2586036" y="3568428"/>
            <a:ext cx="7019925" cy="830997"/>
          </a:xfrm>
          <a:prstGeom prst="rect">
            <a:avLst/>
          </a:prstGeom>
          <a:noFill/>
        </p:spPr>
        <p:txBody>
          <a:bodyPr wrap="square" rtlCol="0">
            <a:spAutoFit/>
          </a:bodyPr>
          <a:lstStyle/>
          <a:p>
            <a:r>
              <a:rPr lang="en-AU" sz="4800" dirty="0">
                <a:latin typeface="Gotham Black" pitchFamily="50" charset="0"/>
                <a:cs typeface="Gotham Black" pitchFamily="50" charset="0"/>
              </a:rPr>
              <a:t>Nicolle, Narre Warren</a:t>
            </a:r>
          </a:p>
        </p:txBody>
      </p:sp>
    </p:spTree>
    <p:extLst>
      <p:ext uri="{BB962C8B-B14F-4D97-AF65-F5344CB8AC3E}">
        <p14:creationId xmlns:p14="http://schemas.microsoft.com/office/powerpoint/2010/main" val="3204514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sp>
        <p:nvSpPr>
          <p:cNvPr id="15" name="TextBox 14">
            <a:extLst>
              <a:ext uri="{FF2B5EF4-FFF2-40B4-BE49-F238E27FC236}">
                <a16:creationId xmlns:a16="http://schemas.microsoft.com/office/drawing/2014/main" id="{F347560B-1523-885B-30D7-0ACCF4F6171F}"/>
              </a:ext>
            </a:extLst>
          </p:cNvPr>
          <p:cNvSpPr txBox="1"/>
          <p:nvPr/>
        </p:nvSpPr>
        <p:spPr>
          <a:xfrm>
            <a:off x="4359249" y="3045208"/>
            <a:ext cx="3473501" cy="523220"/>
          </a:xfrm>
          <a:prstGeom prst="rect">
            <a:avLst/>
          </a:prstGeom>
          <a:noFill/>
        </p:spPr>
        <p:txBody>
          <a:bodyPr wrap="square" rtlCol="0">
            <a:spAutoFit/>
          </a:bodyPr>
          <a:lstStyle/>
          <a:p>
            <a:r>
              <a:rPr lang="en-AU" sz="2800" dirty="0">
                <a:latin typeface="Gotham Black" pitchFamily="50" charset="0"/>
                <a:cs typeface="Gotham Black" pitchFamily="50" charset="0"/>
              </a:rPr>
              <a:t>Let’s hear from…</a:t>
            </a:r>
          </a:p>
        </p:txBody>
      </p:sp>
      <p:sp>
        <p:nvSpPr>
          <p:cNvPr id="2" name="TextBox 1">
            <a:extLst>
              <a:ext uri="{FF2B5EF4-FFF2-40B4-BE49-F238E27FC236}">
                <a16:creationId xmlns:a16="http://schemas.microsoft.com/office/drawing/2014/main" id="{2A150DEA-6861-9883-62DF-EBB5FC45CB41}"/>
              </a:ext>
            </a:extLst>
          </p:cNvPr>
          <p:cNvSpPr txBox="1"/>
          <p:nvPr/>
        </p:nvSpPr>
        <p:spPr>
          <a:xfrm>
            <a:off x="2055413" y="3568428"/>
            <a:ext cx="8081171" cy="830997"/>
          </a:xfrm>
          <a:prstGeom prst="rect">
            <a:avLst/>
          </a:prstGeom>
          <a:noFill/>
        </p:spPr>
        <p:txBody>
          <a:bodyPr wrap="square" rtlCol="0">
            <a:spAutoFit/>
          </a:bodyPr>
          <a:lstStyle/>
          <a:p>
            <a:r>
              <a:rPr lang="en-AU" sz="4800" dirty="0">
                <a:latin typeface="Gotham Black" pitchFamily="50" charset="0"/>
                <a:cs typeface="Gotham Black" pitchFamily="50" charset="0"/>
              </a:rPr>
              <a:t>Talyse &amp; Kristy, Woonona</a:t>
            </a:r>
          </a:p>
        </p:txBody>
      </p:sp>
    </p:spTree>
    <p:extLst>
      <p:ext uri="{BB962C8B-B14F-4D97-AF65-F5344CB8AC3E}">
        <p14:creationId xmlns:p14="http://schemas.microsoft.com/office/powerpoint/2010/main" val="1678707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B697F9-4B6C-F1A1-7EC7-763205A80917}"/>
              </a:ext>
            </a:extLst>
          </p:cNvPr>
          <p:cNvPicPr>
            <a:picLocks noChangeAspect="1"/>
          </p:cNvPicPr>
          <p:nvPr/>
        </p:nvPicPr>
        <p:blipFill rotWithShape="1">
          <a:blip r:embed="rId3"/>
          <a:srcRect r="19122" b="-1"/>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2" name="Group 21">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23" name="Freeform: Shape 22">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24">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9" name="Freeform: Shape 28">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7" name="Freeform: Shape 26">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TextBox 2">
            <a:extLst>
              <a:ext uri="{FF2B5EF4-FFF2-40B4-BE49-F238E27FC236}">
                <a16:creationId xmlns:a16="http://schemas.microsoft.com/office/drawing/2014/main" id="{734E70DC-8921-6821-2B5F-D6585F788651}"/>
              </a:ext>
            </a:extLst>
          </p:cNvPr>
          <p:cNvSpPr txBox="1"/>
          <p:nvPr/>
        </p:nvSpPr>
        <p:spPr>
          <a:xfrm>
            <a:off x="135464" y="1067113"/>
            <a:ext cx="6261100" cy="4481227"/>
          </a:xfrm>
          <a:prstGeom prst="rect">
            <a:avLst/>
          </a:prstGeom>
          <a:noFill/>
        </p:spPr>
        <p:txBody>
          <a:bodyPr wrap="square">
            <a:spAutoFit/>
          </a:bodyPr>
          <a:lstStyle/>
          <a:p>
            <a:pPr>
              <a:lnSpc>
                <a:spcPct val="200000"/>
              </a:lnSpc>
            </a:pPr>
            <a:r>
              <a:rPr lang="en-AU" sz="2000" dirty="0">
                <a:solidFill>
                  <a:schemeClr val="bg1"/>
                </a:solidFill>
                <a:latin typeface="Gotham Black" pitchFamily="50" charset="0"/>
                <a:cs typeface="Gotham Black" pitchFamily="50" charset="0"/>
              </a:rPr>
              <a:t>TODAY’S AGENDA</a:t>
            </a:r>
          </a:p>
          <a:p>
            <a:pPr>
              <a:lnSpc>
                <a:spcPct val="200000"/>
              </a:lnSpc>
            </a:pPr>
            <a:r>
              <a:rPr lang="en-AU" sz="1600" dirty="0">
                <a:solidFill>
                  <a:schemeClr val="bg1"/>
                </a:solidFill>
                <a:latin typeface="Gotham Black" pitchFamily="50" charset="0"/>
                <a:cs typeface="Gotham Black" pitchFamily="50" charset="0"/>
              </a:rPr>
              <a:t>- Fernwood’s new FIIT30 Format</a:t>
            </a:r>
          </a:p>
          <a:p>
            <a:pPr>
              <a:lnSpc>
                <a:spcPct val="150000"/>
              </a:lnSpc>
            </a:pPr>
            <a:r>
              <a:rPr lang="en-AU" sz="1600" dirty="0">
                <a:solidFill>
                  <a:schemeClr val="bg1"/>
                </a:solidFill>
                <a:latin typeface="Gotham Black" pitchFamily="50" charset="0"/>
                <a:cs typeface="Gotham Black" pitchFamily="50" charset="0"/>
              </a:rPr>
              <a:t>- Timetabling</a:t>
            </a:r>
          </a:p>
          <a:p>
            <a:pPr>
              <a:lnSpc>
                <a:spcPct val="150000"/>
              </a:lnSpc>
            </a:pPr>
            <a:r>
              <a:rPr lang="en-AU" sz="1600" dirty="0">
                <a:solidFill>
                  <a:schemeClr val="bg1"/>
                </a:solidFill>
                <a:latin typeface="Gotham Black" pitchFamily="50" charset="0"/>
                <a:cs typeface="Gotham Black" pitchFamily="50" charset="0"/>
              </a:rPr>
              <a:t>- FIITMAX &amp; FIITRIGHT</a:t>
            </a:r>
          </a:p>
          <a:p>
            <a:pPr>
              <a:lnSpc>
                <a:spcPct val="150000"/>
              </a:lnSpc>
            </a:pPr>
            <a:r>
              <a:rPr lang="en-AU" sz="1600" dirty="0">
                <a:solidFill>
                  <a:schemeClr val="bg1"/>
                </a:solidFill>
                <a:latin typeface="Gotham Black" pitchFamily="50" charset="0"/>
                <a:cs typeface="Gotham Black" pitchFamily="50" charset="0"/>
              </a:rPr>
              <a:t>- Setting FIIT30 Targets</a:t>
            </a:r>
          </a:p>
          <a:p>
            <a:pPr>
              <a:lnSpc>
                <a:spcPct val="150000"/>
              </a:lnSpc>
            </a:pPr>
            <a:r>
              <a:rPr lang="en-AU" sz="1600" dirty="0">
                <a:solidFill>
                  <a:schemeClr val="bg1"/>
                </a:solidFill>
                <a:latin typeface="Gotham Black" pitchFamily="50" charset="0"/>
                <a:cs typeface="Gotham Black" pitchFamily="50" charset="0"/>
              </a:rPr>
              <a:t>- Pricing </a:t>
            </a:r>
          </a:p>
          <a:p>
            <a:pPr>
              <a:lnSpc>
                <a:spcPct val="150000"/>
              </a:lnSpc>
            </a:pPr>
            <a:r>
              <a:rPr lang="en-AU" sz="1600" dirty="0">
                <a:solidFill>
                  <a:schemeClr val="bg1"/>
                </a:solidFill>
                <a:latin typeface="Gotham Black" pitchFamily="50" charset="0"/>
                <a:cs typeface="Gotham Black" pitchFamily="50" charset="0"/>
              </a:rPr>
              <a:t>- Sales Strategies</a:t>
            </a:r>
          </a:p>
          <a:p>
            <a:pPr>
              <a:lnSpc>
                <a:spcPct val="150000"/>
              </a:lnSpc>
            </a:pPr>
            <a:r>
              <a:rPr lang="en-AU" sz="1600" dirty="0">
                <a:solidFill>
                  <a:schemeClr val="bg1"/>
                </a:solidFill>
                <a:latin typeface="Gotham Black" pitchFamily="50" charset="0"/>
                <a:cs typeface="Gotham Black" pitchFamily="50" charset="0"/>
              </a:rPr>
              <a:t>- Trainer Upskilling</a:t>
            </a:r>
          </a:p>
          <a:p>
            <a:pPr>
              <a:lnSpc>
                <a:spcPct val="150000"/>
              </a:lnSpc>
            </a:pPr>
            <a:r>
              <a:rPr lang="en-AU" sz="1600" dirty="0">
                <a:solidFill>
                  <a:schemeClr val="bg1"/>
                </a:solidFill>
                <a:latin typeface="Gotham Black" pitchFamily="50" charset="0"/>
                <a:cs typeface="Gotham Black" pitchFamily="50" charset="0"/>
              </a:rPr>
              <a:t>- Let’s hear from…Browns Plains</a:t>
            </a:r>
          </a:p>
          <a:p>
            <a:pPr>
              <a:lnSpc>
                <a:spcPct val="150000"/>
              </a:lnSpc>
            </a:pPr>
            <a:r>
              <a:rPr lang="en-AU" sz="1600" dirty="0">
                <a:solidFill>
                  <a:schemeClr val="bg1"/>
                </a:solidFill>
                <a:latin typeface="Gotham Black" pitchFamily="50" charset="0"/>
                <a:cs typeface="Gotham Black" pitchFamily="50" charset="0"/>
              </a:rPr>
              <a:t>- Let’s hear from…Narre Warren</a:t>
            </a:r>
          </a:p>
          <a:p>
            <a:pPr>
              <a:lnSpc>
                <a:spcPct val="150000"/>
              </a:lnSpc>
            </a:pPr>
            <a:r>
              <a:rPr lang="en-AU" sz="1600" dirty="0">
                <a:solidFill>
                  <a:schemeClr val="bg1"/>
                </a:solidFill>
                <a:latin typeface="Gotham Black" pitchFamily="50" charset="0"/>
                <a:cs typeface="Gotham Black" pitchFamily="50" charset="0"/>
              </a:rPr>
              <a:t>- Let’s hear from…Woonona</a:t>
            </a:r>
          </a:p>
        </p:txBody>
      </p:sp>
    </p:spTree>
    <p:extLst>
      <p:ext uri="{BB962C8B-B14F-4D97-AF65-F5344CB8AC3E}">
        <p14:creationId xmlns:p14="http://schemas.microsoft.com/office/powerpoint/2010/main" val="1875122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pic>
        <p:nvPicPr>
          <p:cNvPr id="7" name="Picture 6">
            <a:extLst>
              <a:ext uri="{FF2B5EF4-FFF2-40B4-BE49-F238E27FC236}">
                <a16:creationId xmlns:a16="http://schemas.microsoft.com/office/drawing/2014/main" id="{37589092-34AB-E23C-9DDE-2A579093A3DF}"/>
              </a:ext>
            </a:extLst>
          </p:cNvPr>
          <p:cNvPicPr>
            <a:picLocks noChangeAspect="1"/>
          </p:cNvPicPr>
          <p:nvPr/>
        </p:nvPicPr>
        <p:blipFill>
          <a:blip r:embed="rId6"/>
          <a:stretch>
            <a:fillRect/>
          </a:stretch>
        </p:blipFill>
        <p:spPr>
          <a:xfrm>
            <a:off x="2077597" y="2765168"/>
            <a:ext cx="8036805" cy="3792503"/>
          </a:xfrm>
          <a:prstGeom prst="rect">
            <a:avLst/>
          </a:prstGeom>
        </p:spPr>
      </p:pic>
      <p:sp>
        <p:nvSpPr>
          <p:cNvPr id="8" name="TextBox 7">
            <a:extLst>
              <a:ext uri="{FF2B5EF4-FFF2-40B4-BE49-F238E27FC236}">
                <a16:creationId xmlns:a16="http://schemas.microsoft.com/office/drawing/2014/main" id="{F6B177B7-10CE-8E49-E474-372D8BA254FE}"/>
              </a:ext>
            </a:extLst>
          </p:cNvPr>
          <p:cNvSpPr txBox="1"/>
          <p:nvPr/>
        </p:nvSpPr>
        <p:spPr>
          <a:xfrm>
            <a:off x="2971799" y="1851744"/>
            <a:ext cx="6248400" cy="523220"/>
          </a:xfrm>
          <a:prstGeom prst="rect">
            <a:avLst/>
          </a:prstGeom>
          <a:noFill/>
        </p:spPr>
        <p:txBody>
          <a:bodyPr wrap="square" rtlCol="0">
            <a:spAutoFit/>
          </a:bodyPr>
          <a:lstStyle/>
          <a:p>
            <a:r>
              <a:rPr lang="en-AU" sz="2800" dirty="0">
                <a:latin typeface="Gotham Black" pitchFamily="50" charset="0"/>
                <a:cs typeface="Gotham Black" pitchFamily="50" charset="0"/>
              </a:rPr>
              <a:t>Fernwood’s New FIIT30 Format</a:t>
            </a:r>
          </a:p>
        </p:txBody>
      </p:sp>
    </p:spTree>
    <p:extLst>
      <p:ext uri="{BB962C8B-B14F-4D97-AF65-F5344CB8AC3E}">
        <p14:creationId xmlns:p14="http://schemas.microsoft.com/office/powerpoint/2010/main" val="191147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sp>
        <p:nvSpPr>
          <p:cNvPr id="7" name="TextBox 6">
            <a:extLst>
              <a:ext uri="{FF2B5EF4-FFF2-40B4-BE49-F238E27FC236}">
                <a16:creationId xmlns:a16="http://schemas.microsoft.com/office/drawing/2014/main" id="{E001B461-C8EC-ACF4-0356-2DA9AC6C9542}"/>
              </a:ext>
            </a:extLst>
          </p:cNvPr>
          <p:cNvSpPr txBox="1"/>
          <p:nvPr/>
        </p:nvSpPr>
        <p:spPr>
          <a:xfrm>
            <a:off x="230959" y="2291799"/>
            <a:ext cx="5988865" cy="4401205"/>
          </a:xfrm>
          <a:prstGeom prst="rect">
            <a:avLst/>
          </a:prstGeom>
          <a:noFill/>
        </p:spPr>
        <p:txBody>
          <a:bodyPr wrap="square" lIns="91440" tIns="45720" rIns="91440" bIns="45720" anchor="t">
            <a:spAutoFit/>
          </a:bodyPr>
          <a:lstStyle/>
          <a:p>
            <a:r>
              <a:rPr lang="en-US" sz="1400" b="1" dirty="0">
                <a:latin typeface="Gotham Light" pitchFamily="50" charset="0"/>
                <a:cs typeface="Gotham Light" pitchFamily="50" charset="0"/>
              </a:rPr>
              <a:t>FIITRIGHT</a:t>
            </a:r>
          </a:p>
          <a:p>
            <a:r>
              <a:rPr lang="en-US" sz="1200" dirty="0">
                <a:latin typeface="Gotham Light" pitchFamily="50" charset="0"/>
                <a:cs typeface="Gotham Light" pitchFamily="50" charset="0"/>
              </a:rPr>
              <a:t>TARGET GROUP: Beginners</a:t>
            </a:r>
          </a:p>
          <a:p>
            <a:r>
              <a:rPr lang="en-US" sz="1200" dirty="0">
                <a:latin typeface="Gotham Light" pitchFamily="50" charset="0"/>
                <a:cs typeface="Gotham Light" pitchFamily="50" charset="0"/>
              </a:rPr>
              <a:t>FOCUS: Move, Core</a:t>
            </a:r>
          </a:p>
          <a:p>
            <a:r>
              <a:rPr lang="en-US" sz="1200" dirty="0">
                <a:latin typeface="Gotham Light" pitchFamily="50" charset="0"/>
                <a:cs typeface="Gotham Light" pitchFamily="50" charset="0"/>
              </a:rPr>
              <a:t>WARM-UP: Big compound movements</a:t>
            </a:r>
          </a:p>
          <a:p>
            <a:r>
              <a:rPr lang="en-US" sz="1200" dirty="0">
                <a:latin typeface="Gotham Light" pitchFamily="50" charset="0"/>
                <a:cs typeface="Gotham Light" pitchFamily="50" charset="0"/>
              </a:rPr>
              <a:t>MAIN WORKOUT: Slower speed of movement</a:t>
            </a:r>
          </a:p>
          <a:p>
            <a:r>
              <a:rPr lang="en-US" sz="1200" dirty="0">
                <a:latin typeface="Gotham Light" pitchFamily="50" charset="0"/>
                <a:cs typeface="Gotham Light" pitchFamily="50" charset="0"/>
              </a:rPr>
              <a:t>TIMING: 1:1, 2:1</a:t>
            </a:r>
          </a:p>
          <a:p>
            <a:r>
              <a:rPr lang="en-US" sz="1200" dirty="0">
                <a:latin typeface="Gotham Light" pitchFamily="50" charset="0"/>
                <a:cs typeface="Gotham Light" pitchFamily="50" charset="0"/>
              </a:rPr>
              <a:t>COOLDOWN: Core focus</a:t>
            </a:r>
          </a:p>
          <a:p>
            <a:endParaRPr lang="en-US" sz="700" dirty="0">
              <a:latin typeface="Gotham Light" pitchFamily="50" charset="0"/>
              <a:cs typeface="Gotham Light" pitchFamily="50" charset="0"/>
            </a:endParaRPr>
          </a:p>
          <a:p>
            <a:r>
              <a:rPr lang="en-US" sz="1400" b="1" dirty="0">
                <a:latin typeface="Gotham Light" pitchFamily="50" charset="0"/>
                <a:cs typeface="Gotham Light" pitchFamily="50" charset="0"/>
              </a:rPr>
              <a:t>FIIT30</a:t>
            </a:r>
          </a:p>
          <a:p>
            <a:r>
              <a:rPr lang="en-US" sz="1200" dirty="0">
                <a:latin typeface="Gotham Light" pitchFamily="50" charset="0"/>
                <a:cs typeface="Gotham Light" pitchFamily="50" charset="0"/>
              </a:rPr>
              <a:t>TARGET GROUP: ALL members</a:t>
            </a:r>
          </a:p>
          <a:p>
            <a:r>
              <a:rPr lang="en-US" sz="1200" dirty="0">
                <a:latin typeface="Gotham Light" pitchFamily="50" charset="0"/>
                <a:cs typeface="Gotham Light" pitchFamily="50" charset="0"/>
              </a:rPr>
              <a:t>FOCUS: Train &amp; Play</a:t>
            </a:r>
          </a:p>
          <a:p>
            <a:r>
              <a:rPr lang="en-US" sz="1200">
                <a:latin typeface="Gotham Light"/>
                <a:cs typeface="Gotham Light" pitchFamily="50" charset="0"/>
              </a:rPr>
              <a:t>WARM-UP: Constant movement into specific skill</a:t>
            </a:r>
            <a:br>
              <a:rPr lang="en-US" sz="1200" dirty="0">
                <a:latin typeface="Gotham Light" pitchFamily="50" charset="0"/>
                <a:cs typeface="Gotham Light" pitchFamily="50" charset="0"/>
              </a:rPr>
            </a:br>
            <a:r>
              <a:rPr lang="en-US" sz="1200">
                <a:latin typeface="Gotham Light"/>
                <a:cs typeface="Gotham Light" pitchFamily="50" charset="0"/>
              </a:rPr>
              <a:t>MAIN WORKOUT: Simple exercises with regression options</a:t>
            </a:r>
            <a:br>
              <a:rPr lang="en-US" sz="1200" dirty="0">
                <a:latin typeface="Gotham Light" pitchFamily="50" charset="0"/>
                <a:cs typeface="Gotham Light" pitchFamily="50" charset="0"/>
              </a:rPr>
            </a:br>
            <a:r>
              <a:rPr lang="en-US" sz="1200">
                <a:latin typeface="Gotham Light"/>
                <a:cs typeface="Gotham Light" pitchFamily="50" charset="0"/>
              </a:rPr>
              <a:t>TIMING: Minimum 2:1, EMOMs, AMRAPs</a:t>
            </a:r>
          </a:p>
          <a:p>
            <a:r>
              <a:rPr lang="en-US" sz="1200" dirty="0">
                <a:latin typeface="Gotham Light" pitchFamily="50" charset="0"/>
                <a:cs typeface="Gotham Light" pitchFamily="50" charset="0"/>
              </a:rPr>
              <a:t>COOLDOWN: Mobility / Pulse lowerer</a:t>
            </a:r>
          </a:p>
          <a:p>
            <a:endParaRPr lang="en-US" sz="700" dirty="0">
              <a:latin typeface="Gotham Light" pitchFamily="50" charset="0"/>
              <a:cs typeface="Gotham Light" pitchFamily="50" charset="0"/>
            </a:endParaRPr>
          </a:p>
          <a:p>
            <a:r>
              <a:rPr lang="en-US" sz="1400" b="1" dirty="0">
                <a:latin typeface="Gotham Light" pitchFamily="50" charset="0"/>
                <a:cs typeface="Gotham Light" pitchFamily="50" charset="0"/>
              </a:rPr>
              <a:t>FIITMAX</a:t>
            </a:r>
          </a:p>
          <a:p>
            <a:r>
              <a:rPr lang="en-US" sz="1200" dirty="0">
                <a:latin typeface="Gotham Light" pitchFamily="50" charset="0"/>
                <a:cs typeface="Gotham Light" pitchFamily="50" charset="0"/>
              </a:rPr>
              <a:t>TARGET GROUP: ALL members</a:t>
            </a:r>
          </a:p>
          <a:p>
            <a:r>
              <a:rPr lang="en-US" sz="1200">
                <a:latin typeface="Gotham Light"/>
                <a:cs typeface="Gotham Light" pitchFamily="50" charset="0"/>
              </a:rPr>
              <a:t>FOCUS: Strength, Train, specialist class, semi </a:t>
            </a:r>
            <a:r>
              <a:rPr lang="en-US" sz="1200" err="1">
                <a:latin typeface="Gotham Light"/>
                <a:cs typeface="Gotham Light" pitchFamily="50" charset="0"/>
              </a:rPr>
              <a:t>personalised</a:t>
            </a:r>
            <a:r>
              <a:rPr lang="en-US" sz="1200">
                <a:latin typeface="Gotham Light"/>
                <a:cs typeface="Gotham Light" pitchFamily="50" charset="0"/>
              </a:rPr>
              <a:t>, “hit new heights”</a:t>
            </a:r>
          </a:p>
          <a:p>
            <a:r>
              <a:rPr lang="en-US" sz="1200">
                <a:latin typeface="Gotham Light"/>
                <a:cs typeface="Gotham Light" pitchFamily="50" charset="0"/>
              </a:rPr>
              <a:t>WARM-UP: Specific to session/exercise</a:t>
            </a:r>
            <a:br>
              <a:rPr lang="en-US" sz="1200" dirty="0">
                <a:latin typeface="Gotham Light" pitchFamily="50" charset="0"/>
                <a:cs typeface="Gotham Light" pitchFamily="50" charset="0"/>
              </a:rPr>
            </a:br>
            <a:r>
              <a:rPr lang="en-US" sz="1200">
                <a:latin typeface="Gotham Light"/>
                <a:cs typeface="Gotham Light" pitchFamily="50" charset="0"/>
              </a:rPr>
              <a:t>MAIN WORKOUT: The skill into finisher or challenge</a:t>
            </a:r>
            <a:br>
              <a:rPr lang="en-US" sz="1200" dirty="0">
                <a:latin typeface="Gotham Light" pitchFamily="50" charset="0"/>
                <a:cs typeface="Gotham Light" pitchFamily="50" charset="0"/>
              </a:rPr>
            </a:br>
            <a:r>
              <a:rPr lang="en-US" sz="1200">
                <a:latin typeface="Gotham Light"/>
                <a:cs typeface="Gotham Light" pitchFamily="50" charset="0"/>
              </a:rPr>
              <a:t>TIMING: Longer work time – REP based, multiple sets per station for overload</a:t>
            </a:r>
          </a:p>
          <a:p>
            <a:r>
              <a:rPr lang="en-US" sz="1200" dirty="0">
                <a:latin typeface="Gotham Light" pitchFamily="50" charset="0"/>
                <a:cs typeface="Gotham Light" pitchFamily="50" charset="0"/>
              </a:rPr>
              <a:t>COOLDOWN: Advanced mobility</a:t>
            </a:r>
          </a:p>
        </p:txBody>
      </p:sp>
      <p:pic>
        <p:nvPicPr>
          <p:cNvPr id="8" name="Picture 7">
            <a:extLst>
              <a:ext uri="{FF2B5EF4-FFF2-40B4-BE49-F238E27FC236}">
                <a16:creationId xmlns:a16="http://schemas.microsoft.com/office/drawing/2014/main" id="{F91D1E14-D348-565C-85CD-7F38BEE52F0D}"/>
              </a:ext>
            </a:extLst>
          </p:cNvPr>
          <p:cNvPicPr>
            <a:picLocks noChangeAspect="1"/>
          </p:cNvPicPr>
          <p:nvPr/>
        </p:nvPicPr>
        <p:blipFill rotWithShape="1">
          <a:blip r:embed="rId6"/>
          <a:srcRect r="22389"/>
          <a:stretch/>
        </p:blipFill>
        <p:spPr>
          <a:xfrm>
            <a:off x="6381214" y="1851744"/>
            <a:ext cx="5264593" cy="4520212"/>
          </a:xfrm>
          <a:prstGeom prst="rect">
            <a:avLst/>
          </a:prstGeom>
        </p:spPr>
      </p:pic>
      <p:sp>
        <p:nvSpPr>
          <p:cNvPr id="9" name="TextBox 8">
            <a:extLst>
              <a:ext uri="{FF2B5EF4-FFF2-40B4-BE49-F238E27FC236}">
                <a16:creationId xmlns:a16="http://schemas.microsoft.com/office/drawing/2014/main" id="{F7D2909B-6F16-9042-3206-DC84E4F97185}"/>
              </a:ext>
            </a:extLst>
          </p:cNvPr>
          <p:cNvSpPr txBox="1"/>
          <p:nvPr/>
        </p:nvSpPr>
        <p:spPr>
          <a:xfrm>
            <a:off x="230959" y="1643445"/>
            <a:ext cx="4592320" cy="523220"/>
          </a:xfrm>
          <a:prstGeom prst="rect">
            <a:avLst/>
          </a:prstGeom>
          <a:noFill/>
        </p:spPr>
        <p:txBody>
          <a:bodyPr wrap="square" rtlCol="0">
            <a:spAutoFit/>
          </a:bodyPr>
          <a:lstStyle/>
          <a:p>
            <a:r>
              <a:rPr lang="en-AU" sz="2800" dirty="0">
                <a:latin typeface="Gotham Black" pitchFamily="50" charset="0"/>
                <a:cs typeface="Gotham Black" pitchFamily="50" charset="0"/>
              </a:rPr>
              <a:t>FIIT30 Session Styles</a:t>
            </a:r>
          </a:p>
        </p:txBody>
      </p:sp>
    </p:spTree>
    <p:extLst>
      <p:ext uri="{BB962C8B-B14F-4D97-AF65-F5344CB8AC3E}">
        <p14:creationId xmlns:p14="http://schemas.microsoft.com/office/powerpoint/2010/main" val="1262849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sp>
        <p:nvSpPr>
          <p:cNvPr id="9" name="TextBox 8">
            <a:extLst>
              <a:ext uri="{FF2B5EF4-FFF2-40B4-BE49-F238E27FC236}">
                <a16:creationId xmlns:a16="http://schemas.microsoft.com/office/drawing/2014/main" id="{F7D2909B-6F16-9042-3206-DC84E4F97185}"/>
              </a:ext>
            </a:extLst>
          </p:cNvPr>
          <p:cNvSpPr txBox="1"/>
          <p:nvPr/>
        </p:nvSpPr>
        <p:spPr>
          <a:xfrm>
            <a:off x="1987142" y="1687916"/>
            <a:ext cx="8217716" cy="523220"/>
          </a:xfrm>
          <a:prstGeom prst="rect">
            <a:avLst/>
          </a:prstGeom>
          <a:noFill/>
        </p:spPr>
        <p:txBody>
          <a:bodyPr wrap="square" rtlCol="0">
            <a:spAutoFit/>
          </a:bodyPr>
          <a:lstStyle/>
          <a:p>
            <a:r>
              <a:rPr lang="en-AU" sz="2800" dirty="0">
                <a:latin typeface="Gotham Black" pitchFamily="50" charset="0"/>
                <a:cs typeface="Gotham Black" pitchFamily="50" charset="0"/>
              </a:rPr>
              <a:t>Teambeats &amp; FIIT30 Programs and Playbook</a:t>
            </a:r>
          </a:p>
        </p:txBody>
      </p:sp>
      <p:pic>
        <p:nvPicPr>
          <p:cNvPr id="2" name="Picture 1">
            <a:extLst>
              <a:ext uri="{FF2B5EF4-FFF2-40B4-BE49-F238E27FC236}">
                <a16:creationId xmlns:a16="http://schemas.microsoft.com/office/drawing/2014/main" id="{FB8D5FA4-D8D7-6496-EFEB-9E32915A0D34}"/>
              </a:ext>
            </a:extLst>
          </p:cNvPr>
          <p:cNvPicPr>
            <a:picLocks noChangeAspect="1"/>
          </p:cNvPicPr>
          <p:nvPr/>
        </p:nvPicPr>
        <p:blipFill>
          <a:blip r:embed="rId6"/>
          <a:stretch>
            <a:fillRect/>
          </a:stretch>
        </p:blipFill>
        <p:spPr>
          <a:xfrm>
            <a:off x="345122" y="2402205"/>
            <a:ext cx="2824492" cy="4051215"/>
          </a:xfrm>
          <a:prstGeom prst="rect">
            <a:avLst/>
          </a:prstGeom>
        </p:spPr>
      </p:pic>
      <p:pic>
        <p:nvPicPr>
          <p:cNvPr id="3" name="Picture 2">
            <a:extLst>
              <a:ext uri="{FF2B5EF4-FFF2-40B4-BE49-F238E27FC236}">
                <a16:creationId xmlns:a16="http://schemas.microsoft.com/office/drawing/2014/main" id="{241F2402-5580-3246-2313-E43DD40DD3A0}"/>
              </a:ext>
            </a:extLst>
          </p:cNvPr>
          <p:cNvPicPr>
            <a:picLocks noChangeAspect="1"/>
          </p:cNvPicPr>
          <p:nvPr/>
        </p:nvPicPr>
        <p:blipFill>
          <a:blip r:embed="rId7"/>
          <a:stretch>
            <a:fillRect/>
          </a:stretch>
        </p:blipFill>
        <p:spPr>
          <a:xfrm>
            <a:off x="3265504" y="2399102"/>
            <a:ext cx="2977662" cy="4186111"/>
          </a:xfrm>
          <a:prstGeom prst="rect">
            <a:avLst/>
          </a:prstGeom>
        </p:spPr>
      </p:pic>
      <p:pic>
        <p:nvPicPr>
          <p:cNvPr id="10" name="Picture 9">
            <a:extLst>
              <a:ext uri="{FF2B5EF4-FFF2-40B4-BE49-F238E27FC236}">
                <a16:creationId xmlns:a16="http://schemas.microsoft.com/office/drawing/2014/main" id="{F965D520-15CF-AC2B-634B-24F510309FED}"/>
              </a:ext>
            </a:extLst>
          </p:cNvPr>
          <p:cNvPicPr>
            <a:picLocks noChangeAspect="1"/>
          </p:cNvPicPr>
          <p:nvPr/>
        </p:nvPicPr>
        <p:blipFill>
          <a:blip r:embed="rId8"/>
          <a:stretch>
            <a:fillRect/>
          </a:stretch>
        </p:blipFill>
        <p:spPr>
          <a:xfrm>
            <a:off x="6519903" y="2657023"/>
            <a:ext cx="5401498" cy="3232788"/>
          </a:xfrm>
          <a:prstGeom prst="rect">
            <a:avLst/>
          </a:prstGeom>
        </p:spPr>
      </p:pic>
    </p:spTree>
    <p:extLst>
      <p:ext uri="{BB962C8B-B14F-4D97-AF65-F5344CB8AC3E}">
        <p14:creationId xmlns:p14="http://schemas.microsoft.com/office/powerpoint/2010/main" val="100508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pic>
        <p:nvPicPr>
          <p:cNvPr id="3" name="Picture 2" descr="A picture containing text, receipt&#10;&#10;Description automatically generated">
            <a:extLst>
              <a:ext uri="{FF2B5EF4-FFF2-40B4-BE49-F238E27FC236}">
                <a16:creationId xmlns:a16="http://schemas.microsoft.com/office/drawing/2014/main" id="{0CD5E0BA-3669-4A20-F4E9-9F8551855B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88" y="2513415"/>
            <a:ext cx="6120998" cy="3148662"/>
          </a:xfrm>
          <a:prstGeom prst="rect">
            <a:avLst/>
          </a:prstGeom>
        </p:spPr>
      </p:pic>
      <p:sp>
        <p:nvSpPr>
          <p:cNvPr id="11" name="TextBox 10">
            <a:extLst>
              <a:ext uri="{FF2B5EF4-FFF2-40B4-BE49-F238E27FC236}">
                <a16:creationId xmlns:a16="http://schemas.microsoft.com/office/drawing/2014/main" id="{2EE785E7-FE93-83FB-B1E2-870C31B28E26}"/>
              </a:ext>
            </a:extLst>
          </p:cNvPr>
          <p:cNvSpPr txBox="1"/>
          <p:nvPr/>
        </p:nvSpPr>
        <p:spPr>
          <a:xfrm>
            <a:off x="6096000" y="2708995"/>
            <a:ext cx="6096000" cy="3046988"/>
          </a:xfrm>
          <a:prstGeom prst="rect">
            <a:avLst/>
          </a:prstGeom>
          <a:noFill/>
        </p:spPr>
        <p:txBody>
          <a:bodyPr wrap="square">
            <a:spAutoFit/>
          </a:bodyPr>
          <a:lstStyle/>
          <a:p>
            <a:pPr marL="285750" indent="-285750">
              <a:buFontTx/>
              <a:buChar char="-"/>
            </a:pPr>
            <a:r>
              <a:rPr lang="en-US" sz="1400" dirty="0">
                <a:latin typeface="Gotham Light" pitchFamily="50" charset="0"/>
                <a:cs typeface="Gotham Light" pitchFamily="50" charset="0"/>
              </a:rPr>
              <a:t>Sessions should be run during peak times e.g. early mornings, </a:t>
            </a:r>
          </a:p>
          <a:p>
            <a:r>
              <a:rPr lang="en-US" sz="1400" dirty="0">
                <a:latin typeface="Gotham Light" pitchFamily="50" charset="0"/>
                <a:cs typeface="Gotham Light" pitchFamily="50" charset="0"/>
              </a:rPr>
              <a:t>mid mornings, evenings and weekend mornings</a:t>
            </a:r>
          </a:p>
          <a:p>
            <a:r>
              <a:rPr lang="en-US" sz="1400" dirty="0">
                <a:latin typeface="Gotham Light" pitchFamily="50" charset="0"/>
                <a:cs typeface="Gotham Light" pitchFamily="50" charset="0"/>
              </a:rPr>
              <a:t>- Consider running the same session across the entire day</a:t>
            </a:r>
          </a:p>
          <a:p>
            <a:pPr marL="285750" indent="-285750">
              <a:buFontTx/>
              <a:buChar char="-"/>
            </a:pPr>
            <a:r>
              <a:rPr lang="en-US" sz="1400" dirty="0">
                <a:latin typeface="Gotham Light" pitchFamily="50" charset="0"/>
                <a:cs typeface="Gotham Light" pitchFamily="50" charset="0"/>
              </a:rPr>
              <a:t>Consider alternating FIIT30 &amp; FIITMAX days</a:t>
            </a:r>
          </a:p>
          <a:p>
            <a:pPr marL="285750" indent="-285750">
              <a:buFontTx/>
              <a:buChar char="-"/>
            </a:pPr>
            <a:r>
              <a:rPr lang="en-US" sz="1400" dirty="0">
                <a:latin typeface="Gotham Light" pitchFamily="50" charset="0"/>
                <a:cs typeface="Gotham Light" pitchFamily="50" charset="0"/>
              </a:rPr>
              <a:t>Schedule FIITRIGHT approximately 3 days per week, at </a:t>
            </a:r>
          </a:p>
          <a:p>
            <a:r>
              <a:rPr lang="en-US" sz="1400" dirty="0">
                <a:latin typeface="Gotham Light" pitchFamily="50" charset="0"/>
                <a:cs typeface="Gotham Light" pitchFamily="50" charset="0"/>
              </a:rPr>
              <a:t>different times</a:t>
            </a:r>
          </a:p>
          <a:p>
            <a:r>
              <a:rPr lang="en-US" sz="1400" dirty="0">
                <a:latin typeface="Gotham Light" pitchFamily="50" charset="0"/>
                <a:cs typeface="Gotham Light" pitchFamily="50" charset="0"/>
              </a:rPr>
              <a:t>- Your number of scheduled sessions will be dependent on coverage</a:t>
            </a:r>
          </a:p>
          <a:p>
            <a:endParaRPr lang="en-US" sz="1400" dirty="0">
              <a:latin typeface="Gotham Light" pitchFamily="50" charset="0"/>
              <a:cs typeface="Gotham Light" pitchFamily="50" charset="0"/>
            </a:endParaRPr>
          </a:p>
          <a:p>
            <a:r>
              <a:rPr lang="en-US" sz="1100" dirty="0">
                <a:latin typeface="Gotham Light" pitchFamily="50" charset="0"/>
                <a:cs typeface="Gotham Light" pitchFamily="50" charset="0"/>
              </a:rPr>
              <a:t>Member Count – 1000</a:t>
            </a:r>
          </a:p>
          <a:p>
            <a:r>
              <a:rPr lang="en-US" sz="1100" dirty="0">
                <a:latin typeface="Gotham Light" pitchFamily="50" charset="0"/>
                <a:cs typeface="Gotham Light" pitchFamily="50" charset="0"/>
              </a:rPr>
              <a:t>FIIT30 Coverage – 10% = 100 members</a:t>
            </a:r>
          </a:p>
          <a:p>
            <a:r>
              <a:rPr lang="en-US" sz="1100" dirty="0">
                <a:latin typeface="Gotham Light" pitchFamily="50" charset="0"/>
                <a:cs typeface="Gotham Light" pitchFamily="50" charset="0"/>
              </a:rPr>
              <a:t>Average member = 2-3 sessions per week</a:t>
            </a:r>
          </a:p>
          <a:p>
            <a:r>
              <a:rPr lang="en-US" sz="1100" dirty="0">
                <a:latin typeface="Gotham Light" pitchFamily="50" charset="0"/>
                <a:cs typeface="Gotham Light" pitchFamily="50" charset="0"/>
              </a:rPr>
              <a:t>100 members x 2.5 sessions = 250 sessions</a:t>
            </a:r>
          </a:p>
          <a:p>
            <a:r>
              <a:rPr lang="en-US" sz="1100" dirty="0">
                <a:latin typeface="Gotham Light" pitchFamily="50" charset="0"/>
                <a:cs typeface="Gotham Light" pitchFamily="50" charset="0"/>
              </a:rPr>
              <a:t>250 sessions / 10 members per session</a:t>
            </a:r>
          </a:p>
          <a:p>
            <a:r>
              <a:rPr lang="en-US" sz="1100" dirty="0">
                <a:latin typeface="Gotham Light" pitchFamily="50" charset="0"/>
                <a:cs typeface="Gotham Light" pitchFamily="50" charset="0"/>
              </a:rPr>
              <a:t>= 25 sessions per week</a:t>
            </a:r>
          </a:p>
        </p:txBody>
      </p:sp>
      <p:sp>
        <p:nvSpPr>
          <p:cNvPr id="13" name="TextBox 12">
            <a:extLst>
              <a:ext uri="{FF2B5EF4-FFF2-40B4-BE49-F238E27FC236}">
                <a16:creationId xmlns:a16="http://schemas.microsoft.com/office/drawing/2014/main" id="{43BD40DC-A354-1AED-6412-2538D6B0D2B6}"/>
              </a:ext>
            </a:extLst>
          </p:cNvPr>
          <p:cNvSpPr txBox="1"/>
          <p:nvPr/>
        </p:nvSpPr>
        <p:spPr>
          <a:xfrm>
            <a:off x="9144000" y="4595064"/>
            <a:ext cx="3180080" cy="1107996"/>
          </a:xfrm>
          <a:prstGeom prst="rect">
            <a:avLst/>
          </a:prstGeom>
          <a:noFill/>
        </p:spPr>
        <p:txBody>
          <a:bodyPr wrap="square" rtlCol="0">
            <a:spAutoFit/>
          </a:bodyPr>
          <a:lstStyle/>
          <a:p>
            <a:r>
              <a:rPr lang="en-AU" sz="1100" dirty="0">
                <a:latin typeface="Gotham Light" pitchFamily="50" charset="0"/>
                <a:cs typeface="Gotham Light" pitchFamily="50" charset="0"/>
              </a:rPr>
              <a:t>Member Count – 1000</a:t>
            </a:r>
          </a:p>
          <a:p>
            <a:r>
              <a:rPr lang="en-AU" sz="1100" dirty="0">
                <a:latin typeface="Gotham Light" pitchFamily="50" charset="0"/>
                <a:cs typeface="Gotham Light" pitchFamily="50" charset="0"/>
              </a:rPr>
              <a:t>FIIT30 Coverage – 5% = 50 members</a:t>
            </a:r>
          </a:p>
          <a:p>
            <a:r>
              <a:rPr lang="en-AU" sz="1100" dirty="0">
                <a:latin typeface="Gotham Light" pitchFamily="50" charset="0"/>
                <a:cs typeface="Gotham Light" pitchFamily="50" charset="0"/>
              </a:rPr>
              <a:t>Average member = 2-3 sessions per week</a:t>
            </a:r>
          </a:p>
          <a:p>
            <a:r>
              <a:rPr lang="en-AU" sz="1100" dirty="0">
                <a:latin typeface="Gotham Light" pitchFamily="50" charset="0"/>
                <a:cs typeface="Gotham Light" pitchFamily="50" charset="0"/>
              </a:rPr>
              <a:t>50 members x 2.5 sessions = 125 sessions</a:t>
            </a:r>
          </a:p>
          <a:p>
            <a:r>
              <a:rPr lang="en-AU" sz="1100" dirty="0">
                <a:latin typeface="Gotham Light" pitchFamily="50" charset="0"/>
                <a:cs typeface="Gotham Light" pitchFamily="50" charset="0"/>
              </a:rPr>
              <a:t>125 sessions / 10 members per session</a:t>
            </a:r>
          </a:p>
          <a:p>
            <a:r>
              <a:rPr lang="en-AU" sz="1100" dirty="0">
                <a:latin typeface="Gotham Light" pitchFamily="50" charset="0"/>
                <a:cs typeface="Gotham Light" pitchFamily="50" charset="0"/>
              </a:rPr>
              <a:t>= 12/13 sessions per week </a:t>
            </a:r>
          </a:p>
        </p:txBody>
      </p:sp>
      <p:sp>
        <p:nvSpPr>
          <p:cNvPr id="15" name="TextBox 14">
            <a:extLst>
              <a:ext uri="{FF2B5EF4-FFF2-40B4-BE49-F238E27FC236}">
                <a16:creationId xmlns:a16="http://schemas.microsoft.com/office/drawing/2014/main" id="{F347560B-1523-885B-30D7-0ACCF4F6171F}"/>
              </a:ext>
            </a:extLst>
          </p:cNvPr>
          <p:cNvSpPr txBox="1"/>
          <p:nvPr/>
        </p:nvSpPr>
        <p:spPr>
          <a:xfrm>
            <a:off x="3924300" y="1754253"/>
            <a:ext cx="4343400" cy="523220"/>
          </a:xfrm>
          <a:prstGeom prst="rect">
            <a:avLst/>
          </a:prstGeom>
          <a:noFill/>
        </p:spPr>
        <p:txBody>
          <a:bodyPr wrap="square" rtlCol="0">
            <a:spAutoFit/>
          </a:bodyPr>
          <a:lstStyle/>
          <a:p>
            <a:r>
              <a:rPr lang="en-AU" sz="2800" dirty="0">
                <a:latin typeface="Gotham Black" pitchFamily="50" charset="0"/>
                <a:cs typeface="Gotham Black" pitchFamily="50" charset="0"/>
              </a:rPr>
              <a:t>Your FIIT30 Timetable</a:t>
            </a:r>
          </a:p>
        </p:txBody>
      </p:sp>
    </p:spTree>
    <p:extLst>
      <p:ext uri="{BB962C8B-B14F-4D97-AF65-F5344CB8AC3E}">
        <p14:creationId xmlns:p14="http://schemas.microsoft.com/office/powerpoint/2010/main" val="926009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sp>
        <p:nvSpPr>
          <p:cNvPr id="15" name="TextBox 14">
            <a:extLst>
              <a:ext uri="{FF2B5EF4-FFF2-40B4-BE49-F238E27FC236}">
                <a16:creationId xmlns:a16="http://schemas.microsoft.com/office/drawing/2014/main" id="{F347560B-1523-885B-30D7-0ACCF4F6171F}"/>
              </a:ext>
            </a:extLst>
          </p:cNvPr>
          <p:cNvSpPr txBox="1"/>
          <p:nvPr/>
        </p:nvSpPr>
        <p:spPr>
          <a:xfrm>
            <a:off x="2715158" y="1713613"/>
            <a:ext cx="6761684" cy="523220"/>
          </a:xfrm>
          <a:prstGeom prst="rect">
            <a:avLst/>
          </a:prstGeom>
          <a:noFill/>
        </p:spPr>
        <p:txBody>
          <a:bodyPr wrap="square" rtlCol="0">
            <a:spAutoFit/>
          </a:bodyPr>
          <a:lstStyle/>
          <a:p>
            <a:r>
              <a:rPr lang="en-AU" sz="2800" dirty="0">
                <a:latin typeface="Gotham Black" pitchFamily="50" charset="0"/>
                <a:cs typeface="Gotham Black" pitchFamily="50" charset="0"/>
              </a:rPr>
              <a:t>Understanding your FIIT30 numbers</a:t>
            </a:r>
          </a:p>
        </p:txBody>
      </p:sp>
      <p:pic>
        <p:nvPicPr>
          <p:cNvPr id="2" name="Picture 1">
            <a:extLst>
              <a:ext uri="{FF2B5EF4-FFF2-40B4-BE49-F238E27FC236}">
                <a16:creationId xmlns:a16="http://schemas.microsoft.com/office/drawing/2014/main" id="{81B28BD1-6940-6B09-B400-50A2703A0EEC}"/>
              </a:ext>
            </a:extLst>
          </p:cNvPr>
          <p:cNvPicPr>
            <a:picLocks noChangeAspect="1"/>
          </p:cNvPicPr>
          <p:nvPr/>
        </p:nvPicPr>
        <p:blipFill>
          <a:blip r:embed="rId6"/>
          <a:stretch>
            <a:fillRect/>
          </a:stretch>
        </p:blipFill>
        <p:spPr>
          <a:xfrm>
            <a:off x="396239" y="2755254"/>
            <a:ext cx="5821453" cy="2621078"/>
          </a:xfrm>
          <a:prstGeom prst="rect">
            <a:avLst/>
          </a:prstGeom>
        </p:spPr>
      </p:pic>
      <p:pic>
        <p:nvPicPr>
          <p:cNvPr id="12" name="Picture 11" descr="Table&#10;&#10;Description automatically generated">
            <a:extLst>
              <a:ext uri="{FF2B5EF4-FFF2-40B4-BE49-F238E27FC236}">
                <a16:creationId xmlns:a16="http://schemas.microsoft.com/office/drawing/2014/main" id="{00674BF2-60F0-51CA-9BA4-9CD3C95C5E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0799" y="2432135"/>
            <a:ext cx="5638802" cy="3187547"/>
          </a:xfrm>
          <a:prstGeom prst="rect">
            <a:avLst/>
          </a:prstGeom>
        </p:spPr>
      </p:pic>
    </p:spTree>
    <p:extLst>
      <p:ext uri="{BB962C8B-B14F-4D97-AF65-F5344CB8AC3E}">
        <p14:creationId xmlns:p14="http://schemas.microsoft.com/office/powerpoint/2010/main" val="253505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sp>
        <p:nvSpPr>
          <p:cNvPr id="15" name="TextBox 14">
            <a:extLst>
              <a:ext uri="{FF2B5EF4-FFF2-40B4-BE49-F238E27FC236}">
                <a16:creationId xmlns:a16="http://schemas.microsoft.com/office/drawing/2014/main" id="{F347560B-1523-885B-30D7-0ACCF4F6171F}"/>
              </a:ext>
            </a:extLst>
          </p:cNvPr>
          <p:cNvSpPr txBox="1"/>
          <p:nvPr/>
        </p:nvSpPr>
        <p:spPr>
          <a:xfrm>
            <a:off x="4232249" y="1642493"/>
            <a:ext cx="3727501" cy="523220"/>
          </a:xfrm>
          <a:prstGeom prst="rect">
            <a:avLst/>
          </a:prstGeom>
          <a:noFill/>
        </p:spPr>
        <p:txBody>
          <a:bodyPr wrap="square" rtlCol="0">
            <a:spAutoFit/>
          </a:bodyPr>
          <a:lstStyle/>
          <a:p>
            <a:r>
              <a:rPr lang="en-AU" sz="2800" dirty="0">
                <a:latin typeface="Gotham Black" pitchFamily="50" charset="0"/>
                <a:cs typeface="Gotham Black" pitchFamily="50" charset="0"/>
              </a:rPr>
              <a:t>Your FIIT30 Pricing</a:t>
            </a:r>
          </a:p>
        </p:txBody>
      </p:sp>
      <p:sp>
        <p:nvSpPr>
          <p:cNvPr id="10" name="Rectangle 1">
            <a:extLst>
              <a:ext uri="{FF2B5EF4-FFF2-40B4-BE49-F238E27FC236}">
                <a16:creationId xmlns:a16="http://schemas.microsoft.com/office/drawing/2014/main" id="{8E72D7A3-8F10-6FB3-31E8-A280BFA7E557}"/>
              </a:ext>
            </a:extLst>
          </p:cNvPr>
          <p:cNvSpPr>
            <a:spLocks noChangeArrowheads="1"/>
          </p:cNvSpPr>
          <p:nvPr/>
        </p:nvSpPr>
        <p:spPr bwMode="auto">
          <a:xfrm>
            <a:off x="2917825" y="2949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
            <a:extLst>
              <a:ext uri="{FF2B5EF4-FFF2-40B4-BE49-F238E27FC236}">
                <a16:creationId xmlns:a16="http://schemas.microsoft.com/office/drawing/2014/main" id="{7850A7C3-1C96-907E-F8C2-67BD0AEA5C46}"/>
              </a:ext>
            </a:extLst>
          </p:cNvPr>
          <p:cNvSpPr txBox="1"/>
          <p:nvPr/>
        </p:nvSpPr>
        <p:spPr>
          <a:xfrm>
            <a:off x="269311" y="2652489"/>
            <a:ext cx="3301323" cy="4893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600" dirty="0">
                <a:latin typeface="Gotham Light" pitchFamily="50" charset="0"/>
                <a:cs typeface="Gotham Light" pitchFamily="50" charset="0"/>
              </a:rPr>
              <a:t>- The recommended price for FIIT30 as a flexi add-on is $25 per week.</a:t>
            </a:r>
            <a:endParaRPr lang="en-AU" sz="1600" b="1" dirty="0">
              <a:latin typeface="Gotham Light" pitchFamily="50" charset="0"/>
              <a:cs typeface="Gotham Light" pitchFamily="50" charset="0"/>
            </a:endParaRPr>
          </a:p>
          <a:p>
            <a:r>
              <a:rPr lang="en-AU" sz="1600" dirty="0">
                <a:latin typeface="Gotham Light" pitchFamily="50" charset="0"/>
                <a:cs typeface="Gotham Light" pitchFamily="50" charset="0"/>
              </a:rPr>
              <a:t>- A key goal in 2023 is to ensure all clubs implement a price point that is reflective of the high-quality </a:t>
            </a:r>
          </a:p>
          <a:p>
            <a:r>
              <a:rPr lang="en-AU" sz="1600" dirty="0">
                <a:latin typeface="Gotham Light" pitchFamily="50" charset="0"/>
                <a:cs typeface="Gotham Light" pitchFamily="50" charset="0"/>
              </a:rPr>
              <a:t>FIIT30 offering.</a:t>
            </a:r>
          </a:p>
          <a:p>
            <a:r>
              <a:rPr lang="en-AU" sz="1600" dirty="0">
                <a:latin typeface="Gotham Light" pitchFamily="50" charset="0"/>
                <a:ea typeface="+mn-lt"/>
                <a:cs typeface="Gotham Light" pitchFamily="50" charset="0"/>
              </a:rPr>
              <a:t>- If your members are paying less than $25 per week for this service, now is the perfect time to review this. </a:t>
            </a:r>
          </a:p>
          <a:p>
            <a:endParaRPr lang="en-AU" sz="2400" b="1" dirty="0">
              <a:cs typeface="Segoe UI"/>
            </a:endParaRPr>
          </a:p>
          <a:p>
            <a:pPr marL="342900" indent="-342900">
              <a:buFont typeface="Wingdings"/>
              <a:buChar char="Ø"/>
            </a:pPr>
            <a:endParaRPr lang="en-AU" sz="2400" dirty="0">
              <a:cs typeface="Segoe UI"/>
            </a:endParaRPr>
          </a:p>
          <a:p>
            <a:endParaRPr lang="en-AU" dirty="0">
              <a:cs typeface="Segoe UI"/>
            </a:endParaRPr>
          </a:p>
          <a:p>
            <a:endParaRPr lang="en-AU" dirty="0">
              <a:cs typeface="Segoe UI"/>
            </a:endParaRPr>
          </a:p>
          <a:p>
            <a:endParaRPr lang="en-AU" dirty="0">
              <a:cs typeface="Segoe UI"/>
            </a:endParaRPr>
          </a:p>
          <a:p>
            <a:endParaRPr lang="en-AU" dirty="0">
              <a:cs typeface="Segoe UI"/>
            </a:endParaRPr>
          </a:p>
        </p:txBody>
      </p:sp>
      <p:pic>
        <p:nvPicPr>
          <p:cNvPr id="12" name="Picture 11" descr="Graphical user interface&#10;&#10;Description automatically generated">
            <a:extLst>
              <a:ext uri="{FF2B5EF4-FFF2-40B4-BE49-F238E27FC236}">
                <a16:creationId xmlns:a16="http://schemas.microsoft.com/office/drawing/2014/main" id="{19F90C03-110E-826A-4DF4-D29CCE735F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0634" y="3047712"/>
            <a:ext cx="3121082" cy="2167795"/>
          </a:xfrm>
          <a:prstGeom prst="rect">
            <a:avLst/>
          </a:prstGeom>
        </p:spPr>
      </p:pic>
      <p:pic>
        <p:nvPicPr>
          <p:cNvPr id="14" name="Picture 13">
            <a:extLst>
              <a:ext uri="{FF2B5EF4-FFF2-40B4-BE49-F238E27FC236}">
                <a16:creationId xmlns:a16="http://schemas.microsoft.com/office/drawing/2014/main" id="{27B7BC48-FD7D-C38C-FBA4-775C24B28294}"/>
              </a:ext>
            </a:extLst>
          </p:cNvPr>
          <p:cNvPicPr>
            <a:picLocks noChangeAspect="1"/>
          </p:cNvPicPr>
          <p:nvPr/>
        </p:nvPicPr>
        <p:blipFill>
          <a:blip r:embed="rId7"/>
          <a:stretch>
            <a:fillRect/>
          </a:stretch>
        </p:blipFill>
        <p:spPr>
          <a:xfrm>
            <a:off x="6843476" y="2749179"/>
            <a:ext cx="4993507" cy="2936873"/>
          </a:xfrm>
          <a:prstGeom prst="rect">
            <a:avLst/>
          </a:prstGeom>
        </p:spPr>
      </p:pic>
    </p:spTree>
    <p:extLst>
      <p:ext uri="{BB962C8B-B14F-4D97-AF65-F5344CB8AC3E}">
        <p14:creationId xmlns:p14="http://schemas.microsoft.com/office/powerpoint/2010/main" val="1097284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CA87-8C16-72E7-27DE-C97B7AB7CB21}"/>
              </a:ext>
            </a:extLst>
          </p:cNvPr>
          <p:cNvPicPr>
            <a:picLocks noChangeAspect="1"/>
          </p:cNvPicPr>
          <p:nvPr/>
        </p:nvPicPr>
        <p:blipFill>
          <a:blip r:embed="rId3"/>
          <a:stretch>
            <a:fillRect/>
          </a:stretch>
        </p:blipFill>
        <p:spPr>
          <a:xfrm>
            <a:off x="0" y="300329"/>
            <a:ext cx="12192000" cy="1217982"/>
          </a:xfrm>
          <a:prstGeom prst="rect">
            <a:avLst/>
          </a:prstGeom>
        </p:spPr>
      </p:pic>
      <p:pic>
        <p:nvPicPr>
          <p:cNvPr id="5" name="Picture 4">
            <a:extLst>
              <a:ext uri="{FF2B5EF4-FFF2-40B4-BE49-F238E27FC236}">
                <a16:creationId xmlns:a16="http://schemas.microsoft.com/office/drawing/2014/main" id="{343804E7-8399-047F-7377-DAF31E4619C2}"/>
              </a:ext>
            </a:extLst>
          </p:cNvPr>
          <p:cNvPicPr>
            <a:picLocks noChangeAspect="1"/>
          </p:cNvPicPr>
          <p:nvPr/>
        </p:nvPicPr>
        <p:blipFill rotWithShape="1">
          <a:blip r:embed="rId4"/>
          <a:srcRect l="13584" t="11259" r="17583" b="11851"/>
          <a:stretch/>
        </p:blipFill>
        <p:spPr>
          <a:xfrm>
            <a:off x="10276205" y="300329"/>
            <a:ext cx="1915795" cy="1203750"/>
          </a:xfrm>
          <a:prstGeom prst="rect">
            <a:avLst/>
          </a:prstGeom>
        </p:spPr>
      </p:pic>
      <p:pic>
        <p:nvPicPr>
          <p:cNvPr id="6" name="Picture 5">
            <a:extLst>
              <a:ext uri="{FF2B5EF4-FFF2-40B4-BE49-F238E27FC236}">
                <a16:creationId xmlns:a16="http://schemas.microsoft.com/office/drawing/2014/main" id="{4FD71DF0-336E-AC0C-EC0A-4DC7AEAC1AEC}"/>
              </a:ext>
            </a:extLst>
          </p:cNvPr>
          <p:cNvPicPr>
            <a:picLocks noChangeAspect="1"/>
          </p:cNvPicPr>
          <p:nvPr/>
        </p:nvPicPr>
        <p:blipFill>
          <a:blip r:embed="rId5"/>
          <a:stretch>
            <a:fillRect/>
          </a:stretch>
        </p:blipFill>
        <p:spPr>
          <a:xfrm>
            <a:off x="8052711" y="633762"/>
            <a:ext cx="2015849" cy="536884"/>
          </a:xfrm>
          <a:prstGeom prst="rect">
            <a:avLst/>
          </a:prstGeom>
        </p:spPr>
      </p:pic>
      <p:sp>
        <p:nvSpPr>
          <p:cNvPr id="15" name="TextBox 14">
            <a:extLst>
              <a:ext uri="{FF2B5EF4-FFF2-40B4-BE49-F238E27FC236}">
                <a16:creationId xmlns:a16="http://schemas.microsoft.com/office/drawing/2014/main" id="{F347560B-1523-885B-30D7-0ACCF4F6171F}"/>
              </a:ext>
            </a:extLst>
          </p:cNvPr>
          <p:cNvSpPr txBox="1"/>
          <p:nvPr/>
        </p:nvSpPr>
        <p:spPr>
          <a:xfrm>
            <a:off x="3943299" y="1683133"/>
            <a:ext cx="4305402" cy="523220"/>
          </a:xfrm>
          <a:prstGeom prst="rect">
            <a:avLst/>
          </a:prstGeom>
          <a:noFill/>
        </p:spPr>
        <p:txBody>
          <a:bodyPr wrap="square" rtlCol="0">
            <a:spAutoFit/>
          </a:bodyPr>
          <a:lstStyle/>
          <a:p>
            <a:r>
              <a:rPr lang="en-AU" sz="2800" dirty="0">
                <a:latin typeface="Gotham Black" pitchFamily="50" charset="0"/>
                <a:cs typeface="Gotham Black" pitchFamily="50" charset="0"/>
              </a:rPr>
              <a:t>Setting FIIT30 Targets</a:t>
            </a:r>
          </a:p>
        </p:txBody>
      </p:sp>
      <p:sp>
        <p:nvSpPr>
          <p:cNvPr id="2" name="TextBox 1">
            <a:extLst>
              <a:ext uri="{FF2B5EF4-FFF2-40B4-BE49-F238E27FC236}">
                <a16:creationId xmlns:a16="http://schemas.microsoft.com/office/drawing/2014/main" id="{27603207-E915-97AF-372A-D9E45D7BF844}"/>
              </a:ext>
            </a:extLst>
          </p:cNvPr>
          <p:cNvSpPr txBox="1"/>
          <p:nvPr/>
        </p:nvSpPr>
        <p:spPr>
          <a:xfrm>
            <a:off x="565645" y="2420267"/>
            <a:ext cx="8222755" cy="550920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Tx/>
              <a:buChar char="-"/>
            </a:pPr>
            <a:r>
              <a:rPr lang="en-AU" sz="1600" dirty="0">
                <a:latin typeface="Gotham Light" pitchFamily="50" charset="0"/>
                <a:cs typeface="Gotham Light" pitchFamily="50" charset="0"/>
              </a:rPr>
              <a:t>Do you set FIIT30 targets in your club?</a:t>
            </a:r>
          </a:p>
          <a:p>
            <a:pPr marL="285750" indent="-285750">
              <a:buFontTx/>
              <a:buChar char="-"/>
            </a:pPr>
            <a:endParaRPr lang="en-AU" sz="1600" b="1" dirty="0">
              <a:latin typeface="Gotham Light" pitchFamily="50" charset="0"/>
              <a:cs typeface="Gotham Light" pitchFamily="50" charset="0"/>
            </a:endParaRPr>
          </a:p>
          <a:p>
            <a:r>
              <a:rPr lang="en-AU" sz="1600" b="1" dirty="0">
                <a:latin typeface="Gotham Light" pitchFamily="50" charset="0"/>
                <a:cs typeface="Gotham Light" pitchFamily="50" charset="0"/>
              </a:rPr>
              <a:t>What do FIIT30 targets look like?</a:t>
            </a:r>
          </a:p>
          <a:p>
            <a:pPr marL="285750" indent="-285750">
              <a:buFontTx/>
              <a:buChar char="-"/>
            </a:pPr>
            <a:r>
              <a:rPr lang="en-AU" sz="1600" dirty="0">
                <a:latin typeface="Gotham Light" pitchFamily="50" charset="0"/>
                <a:cs typeface="Gotham Light" pitchFamily="50" charset="0"/>
              </a:rPr>
              <a:t>How many members do you want to see in FIIT30?</a:t>
            </a:r>
          </a:p>
          <a:p>
            <a:pPr marL="285750" indent="-285750">
              <a:buFontTx/>
              <a:buChar char="-"/>
            </a:pPr>
            <a:r>
              <a:rPr lang="en-AU" sz="1600" dirty="0">
                <a:latin typeface="Gotham Light" pitchFamily="50" charset="0"/>
                <a:cs typeface="Gotham Light" pitchFamily="50" charset="0"/>
              </a:rPr>
              <a:t>What do you want them paying for the service?</a:t>
            </a:r>
          </a:p>
          <a:p>
            <a:pPr marL="285750" indent="-285750">
              <a:buFontTx/>
              <a:buChar char="-"/>
            </a:pPr>
            <a:r>
              <a:rPr lang="en-AU" sz="1600" dirty="0">
                <a:latin typeface="Gotham Light" pitchFamily="50" charset="0"/>
                <a:cs typeface="Gotham Light" pitchFamily="50" charset="0"/>
              </a:rPr>
              <a:t>What does your programming look like?</a:t>
            </a:r>
          </a:p>
          <a:p>
            <a:pPr marL="285750" indent="-285750">
              <a:buFontTx/>
              <a:buChar char="-"/>
            </a:pPr>
            <a:r>
              <a:rPr lang="en-AU" sz="1600" dirty="0">
                <a:latin typeface="Gotham Light" pitchFamily="50" charset="0"/>
                <a:cs typeface="Gotham Light" pitchFamily="50" charset="0"/>
              </a:rPr>
              <a:t>What does your space look like?</a:t>
            </a:r>
          </a:p>
          <a:p>
            <a:pPr marL="285750" indent="-285750">
              <a:buFontTx/>
              <a:buChar char="-"/>
            </a:pPr>
            <a:r>
              <a:rPr lang="en-AU" sz="1600" dirty="0">
                <a:latin typeface="Gotham Light" pitchFamily="50" charset="0"/>
                <a:cs typeface="Gotham Light" pitchFamily="50" charset="0"/>
              </a:rPr>
              <a:t>What does your team look like?</a:t>
            </a:r>
          </a:p>
          <a:p>
            <a:pPr marL="285750" indent="-285750">
              <a:buFontTx/>
              <a:buChar char="-"/>
            </a:pPr>
            <a:endParaRPr lang="en-AU" sz="1600" dirty="0">
              <a:latin typeface="Gotham Light" pitchFamily="50" charset="0"/>
              <a:cs typeface="Gotham Light" pitchFamily="50" charset="0"/>
            </a:endParaRPr>
          </a:p>
          <a:p>
            <a:pPr marL="285750" indent="-285750">
              <a:buFontTx/>
              <a:buChar char="-"/>
            </a:pPr>
            <a:r>
              <a:rPr lang="en-AU" sz="1600" dirty="0">
                <a:latin typeface="Gotham Light" pitchFamily="50" charset="0"/>
                <a:cs typeface="Gotham Light" pitchFamily="50" charset="0"/>
              </a:rPr>
              <a:t>Consider </a:t>
            </a:r>
            <a:r>
              <a:rPr lang="en-AU" sz="1600" b="1" dirty="0">
                <a:latin typeface="Gotham Light" pitchFamily="50" charset="0"/>
                <a:cs typeface="Gotham Light" pitchFamily="50" charset="0"/>
              </a:rPr>
              <a:t>GROWTH</a:t>
            </a:r>
            <a:r>
              <a:rPr lang="en-AU" sz="1600" dirty="0">
                <a:latin typeface="Gotham Light" pitchFamily="50" charset="0"/>
                <a:cs typeface="Gotham Light" pitchFamily="50" charset="0"/>
              </a:rPr>
              <a:t> as your target, </a:t>
            </a:r>
            <a:r>
              <a:rPr lang="en-AU" sz="1600" b="1" dirty="0">
                <a:latin typeface="Gotham Light" pitchFamily="50" charset="0"/>
                <a:cs typeface="Gotham Light" pitchFamily="50" charset="0"/>
              </a:rPr>
              <a:t>NOT</a:t>
            </a:r>
            <a:r>
              <a:rPr lang="en-AU" sz="1600" dirty="0">
                <a:latin typeface="Gotham Light" pitchFamily="50" charset="0"/>
                <a:cs typeface="Gotham Light" pitchFamily="50" charset="0"/>
              </a:rPr>
              <a:t> upgrades</a:t>
            </a:r>
          </a:p>
          <a:p>
            <a:pPr marL="285750" indent="-285750">
              <a:buFontTx/>
              <a:buChar char="-"/>
            </a:pPr>
            <a:r>
              <a:rPr lang="en-AU" sz="1600" dirty="0">
                <a:latin typeface="Gotham Light" pitchFamily="50" charset="0"/>
                <a:cs typeface="Gotham Light" pitchFamily="50" charset="0"/>
              </a:rPr>
              <a:t>Project your up-coming downgrades (if any) to help set your monthly target</a:t>
            </a:r>
          </a:p>
          <a:p>
            <a:endParaRPr lang="en-AU" sz="1600" dirty="0">
              <a:latin typeface="Gotham Light" pitchFamily="50" charset="0"/>
              <a:cs typeface="Gotham Light" pitchFamily="50" charset="0"/>
            </a:endParaRPr>
          </a:p>
          <a:p>
            <a:pPr marL="285750" indent="-285750">
              <a:buFontTx/>
              <a:buChar char="-"/>
            </a:pPr>
            <a:r>
              <a:rPr lang="en-AU" sz="1600" dirty="0">
                <a:latin typeface="Gotham Light" pitchFamily="50" charset="0"/>
                <a:cs typeface="Gotham Light" pitchFamily="50" charset="0"/>
              </a:rPr>
              <a:t>Our Network coverage for FIIT30 currently sits at 8.7%</a:t>
            </a:r>
          </a:p>
          <a:p>
            <a:pPr marL="342900" indent="-342900">
              <a:buFontTx/>
              <a:buChar char="-"/>
            </a:pPr>
            <a:r>
              <a:rPr lang="en-AU" sz="1600" dirty="0">
                <a:latin typeface="Gotham Light" pitchFamily="50" charset="0"/>
                <a:cs typeface="Gotham Light" pitchFamily="50" charset="0"/>
              </a:rPr>
              <a:t>Di’s vision is to see the network coverage at 15% by the end of 2023!</a:t>
            </a:r>
          </a:p>
          <a:p>
            <a:pPr marL="342900" indent="-342900">
              <a:buFontTx/>
              <a:buChar char="-"/>
            </a:pPr>
            <a:endParaRPr lang="en-AU" sz="1600" dirty="0">
              <a:latin typeface="Gotham Light" pitchFamily="50" charset="0"/>
              <a:cs typeface="Gotham Light" pitchFamily="50" charset="0"/>
            </a:endParaRPr>
          </a:p>
          <a:p>
            <a:pPr marL="342900" indent="-342900">
              <a:buFontTx/>
              <a:buChar char="-"/>
            </a:pPr>
            <a:r>
              <a:rPr lang="en-AU" sz="1600" dirty="0">
                <a:latin typeface="Gotham Light" pitchFamily="50" charset="0"/>
                <a:cs typeface="Gotham Light" pitchFamily="50" charset="0"/>
              </a:rPr>
              <a:t>Who is in responsible in your club for hitting targets?</a:t>
            </a:r>
          </a:p>
          <a:p>
            <a:pPr marL="342900" indent="-342900">
              <a:buFontTx/>
              <a:buChar char="-"/>
            </a:pPr>
            <a:endParaRPr lang="en-AU" sz="2400" dirty="0">
              <a:cs typeface="Segoe UI"/>
            </a:endParaRPr>
          </a:p>
          <a:p>
            <a:endParaRPr lang="en-AU" dirty="0">
              <a:cs typeface="Segoe UI"/>
            </a:endParaRPr>
          </a:p>
          <a:p>
            <a:endParaRPr lang="en-AU" dirty="0">
              <a:cs typeface="Segoe UI"/>
            </a:endParaRPr>
          </a:p>
          <a:p>
            <a:endParaRPr lang="en-AU" dirty="0">
              <a:cs typeface="Segoe UI"/>
            </a:endParaRPr>
          </a:p>
          <a:p>
            <a:endParaRPr lang="en-AU" dirty="0">
              <a:cs typeface="Segoe UI"/>
            </a:endParaRPr>
          </a:p>
        </p:txBody>
      </p:sp>
    </p:spTree>
    <p:extLst>
      <p:ext uri="{BB962C8B-B14F-4D97-AF65-F5344CB8AC3E}">
        <p14:creationId xmlns:p14="http://schemas.microsoft.com/office/powerpoint/2010/main" val="757167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8037c2b-8471-4b6c-96d3-4620c393335a" xsi:nil="true"/>
    <lcf76f155ced4ddcb4097134ff3c332f xmlns="acfaf285-eab0-40ed-91d4-c3b5a139516d">
      <Terms xmlns="http://schemas.microsoft.com/office/infopath/2007/PartnerControls"/>
    </lcf76f155ced4ddcb4097134ff3c332f>
    <SharedWithUsers xmlns="08037c2b-8471-4b6c-96d3-4620c393335a">
      <UserInfo>
        <DisplayName>Kathie Long</DisplayName>
        <AccountId>50</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D48CD4106AAEC46BA8A7C14158394C2" ma:contentTypeVersion="18" ma:contentTypeDescription="Create a new document." ma:contentTypeScope="" ma:versionID="066c8ed4a996a6d79e5f221536034e54">
  <xsd:schema xmlns:xsd="http://www.w3.org/2001/XMLSchema" xmlns:xs="http://www.w3.org/2001/XMLSchema" xmlns:p="http://schemas.microsoft.com/office/2006/metadata/properties" xmlns:ns2="acfaf285-eab0-40ed-91d4-c3b5a139516d" xmlns:ns3="08037c2b-8471-4b6c-96d3-4620c393335a" targetNamespace="http://schemas.microsoft.com/office/2006/metadata/properties" ma:root="true" ma:fieldsID="85bd63dad3bcbb49643a5dd3fd75c3fe" ns2:_="" ns3:_="">
    <xsd:import namespace="acfaf285-eab0-40ed-91d4-c3b5a139516d"/>
    <xsd:import namespace="08037c2b-8471-4b6c-96d3-4620c39333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faf285-eab0-40ed-91d4-c3b5a13951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61e4027-e16d-45d1-a889-a519802bfd4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8037c2b-8471-4b6c-96d3-4620c393335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5ca3d11-8959-469d-ab1d-aa265c59da78}" ma:internalName="TaxCatchAll" ma:showField="CatchAllData" ma:web="08037c2b-8471-4b6c-96d3-4620c393335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A67AA9-FC71-4A50-9EA8-C66461385163}">
  <ds:schemaRefs>
    <ds:schemaRef ds:uri="http://schemas.microsoft.com/office/2006/metadata/properties"/>
    <ds:schemaRef ds:uri="http://schemas.microsoft.com/office/infopath/2007/PartnerControls"/>
    <ds:schemaRef ds:uri="08037c2b-8471-4b6c-96d3-4620c393335a"/>
    <ds:schemaRef ds:uri="acfaf285-eab0-40ed-91d4-c3b5a139516d"/>
  </ds:schemaRefs>
</ds:datastoreItem>
</file>

<file path=customXml/itemProps2.xml><?xml version="1.0" encoding="utf-8"?>
<ds:datastoreItem xmlns:ds="http://schemas.openxmlformats.org/officeDocument/2006/customXml" ds:itemID="{1EF4AE64-7E5C-4E08-B7F3-C20F1EE7A7EF}"/>
</file>

<file path=customXml/itemProps3.xml><?xml version="1.0" encoding="utf-8"?>
<ds:datastoreItem xmlns:ds="http://schemas.openxmlformats.org/officeDocument/2006/customXml" ds:itemID="{2A352C7B-54EA-48AC-9839-B4405E07D3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2677</TotalTime>
  <Words>4909</Words>
  <Application>Microsoft Office PowerPoint</Application>
  <PresentationFormat>Widescreen</PresentationFormat>
  <Paragraphs>241</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Lisa-Marie Gleeson</dc:creator>
  <cp:lastModifiedBy>Lisa-Marie Gleeson</cp:lastModifiedBy>
  <cp:revision>7</cp:revision>
  <dcterms:created xsi:type="dcterms:W3CDTF">2023-05-01T06:15:13Z</dcterms:created>
  <dcterms:modified xsi:type="dcterms:W3CDTF">2023-11-01T09:10:31Z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0x0101001D48CD4106AAEC46BA8A7C14158394C2</vt:lpwstr>
  </property>
  <property fmtid="{D5CDD505-2E9C-101B-9397-08002B2CF9AE}" pid="3" name="MediaServiceImageTags">
    <vt:lpwstr/>
  </property>
</Properties>
</file>